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0" r:id="rId5"/>
    <p:sldMasterId id="2147483684" r:id="rId6"/>
    <p:sldMasterId id="2147483704" r:id="rId7"/>
  </p:sldMasterIdLst>
  <p:notesMasterIdLst>
    <p:notesMasterId r:id="rId25"/>
  </p:notesMasterIdLst>
  <p:sldIdLst>
    <p:sldId id="379" r:id="rId8"/>
    <p:sldId id="398" r:id="rId9"/>
    <p:sldId id="383" r:id="rId10"/>
    <p:sldId id="387" r:id="rId11"/>
    <p:sldId id="335" r:id="rId12"/>
    <p:sldId id="392" r:id="rId13"/>
    <p:sldId id="334" r:id="rId14"/>
    <p:sldId id="385" r:id="rId15"/>
    <p:sldId id="336" r:id="rId16"/>
    <p:sldId id="397" r:id="rId17"/>
    <p:sldId id="399" r:id="rId18"/>
    <p:sldId id="259" r:id="rId19"/>
    <p:sldId id="262" r:id="rId20"/>
    <p:sldId id="260" r:id="rId21"/>
    <p:sldId id="263" r:id="rId22"/>
    <p:sldId id="390" r:id="rId23"/>
    <p:sldId id="395" r:id="rId2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B2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4F9BEA-0E88-44E5-A91E-3692027C6B45}" v="17" dt="2024-07-16T14:33:21.5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0" autoAdjust="0"/>
    <p:restoredTop sz="94660"/>
  </p:normalViewPr>
  <p:slideViewPr>
    <p:cSldViewPr snapToGrid="0">
      <p:cViewPr varScale="1">
        <p:scale>
          <a:sx n="72" d="100"/>
          <a:sy n="72" d="100"/>
        </p:scale>
        <p:origin x="4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RRANTINI DAVIDE" userId="c0f972b8-4d23-441f-8619-2b3b1c59b6be" providerId="ADAL" clId="{5FFAD6C3-F096-4C29-B4BF-E180F36BABFF}"/>
    <pc:docChg chg="undo custSel addSld delSld modSld">
      <pc:chgData name="FERRANTINI DAVIDE" userId="c0f972b8-4d23-441f-8619-2b3b1c59b6be" providerId="ADAL" clId="{5FFAD6C3-F096-4C29-B4BF-E180F36BABFF}" dt="2024-07-14T18:28:59.290" v="1044" actId="108"/>
      <pc:docMkLst>
        <pc:docMk/>
      </pc:docMkLst>
      <pc:sldChg chg="modSp mod">
        <pc:chgData name="FERRANTINI DAVIDE" userId="c0f972b8-4d23-441f-8619-2b3b1c59b6be" providerId="ADAL" clId="{5FFAD6C3-F096-4C29-B4BF-E180F36BABFF}" dt="2024-07-12T11:05:16.875" v="22" actId="20577"/>
        <pc:sldMkLst>
          <pc:docMk/>
          <pc:sldMk cId="1408706900" sldId="379"/>
        </pc:sldMkLst>
        <pc:spChg chg="mod">
          <ac:chgData name="FERRANTINI DAVIDE" userId="c0f972b8-4d23-441f-8619-2b3b1c59b6be" providerId="ADAL" clId="{5FFAD6C3-F096-4C29-B4BF-E180F36BABFF}" dt="2024-07-12T11:05:16.875" v="22" actId="20577"/>
          <ac:spMkLst>
            <pc:docMk/>
            <pc:sldMk cId="1408706900" sldId="379"/>
            <ac:spMk id="4" creationId="{00000000-0000-0000-0000-000000000000}"/>
          </ac:spMkLst>
        </pc:spChg>
      </pc:sldChg>
      <pc:sldChg chg="modSp mod">
        <pc:chgData name="FERRANTINI DAVIDE" userId="c0f972b8-4d23-441f-8619-2b3b1c59b6be" providerId="ADAL" clId="{5FFAD6C3-F096-4C29-B4BF-E180F36BABFF}" dt="2024-07-14T18:26:14.734" v="939" actId="108"/>
        <pc:sldMkLst>
          <pc:docMk/>
          <pc:sldMk cId="1186494384" sldId="383"/>
        </pc:sldMkLst>
        <pc:spChg chg="mod">
          <ac:chgData name="FERRANTINI DAVIDE" userId="c0f972b8-4d23-441f-8619-2b3b1c59b6be" providerId="ADAL" clId="{5FFAD6C3-F096-4C29-B4BF-E180F36BABFF}" dt="2024-07-12T11:33:20.593" v="151" actId="1037"/>
          <ac:spMkLst>
            <pc:docMk/>
            <pc:sldMk cId="1186494384" sldId="383"/>
            <ac:spMk id="68" creationId="{3257ACF4-4C69-D020-41D0-21425426A458}"/>
          </ac:spMkLst>
        </pc:spChg>
        <pc:spChg chg="mod">
          <ac:chgData name="FERRANTINI DAVIDE" userId="c0f972b8-4d23-441f-8619-2b3b1c59b6be" providerId="ADAL" clId="{5FFAD6C3-F096-4C29-B4BF-E180F36BABFF}" dt="2024-07-12T11:33:29.354" v="158" actId="20577"/>
          <ac:spMkLst>
            <pc:docMk/>
            <pc:sldMk cId="1186494384" sldId="383"/>
            <ac:spMk id="70" creationId="{1BFD19C8-818D-CBBC-5CE0-583CC28C82B2}"/>
          </ac:spMkLst>
        </pc:spChg>
        <pc:spChg chg="mod">
          <ac:chgData name="FERRANTINI DAVIDE" userId="c0f972b8-4d23-441f-8619-2b3b1c59b6be" providerId="ADAL" clId="{5FFAD6C3-F096-4C29-B4BF-E180F36BABFF}" dt="2024-07-12T11:55:18.749" v="682" actId="207"/>
          <ac:spMkLst>
            <pc:docMk/>
            <pc:sldMk cId="1186494384" sldId="383"/>
            <ac:spMk id="73" creationId="{148EE15F-0579-BAD1-F095-12EB6922D90F}"/>
          </ac:spMkLst>
        </pc:spChg>
        <pc:spChg chg="mod">
          <ac:chgData name="FERRANTINI DAVIDE" userId="c0f972b8-4d23-441f-8619-2b3b1c59b6be" providerId="ADAL" clId="{5FFAD6C3-F096-4C29-B4BF-E180F36BABFF}" dt="2024-07-14T18:26:14.734" v="939" actId="108"/>
          <ac:spMkLst>
            <pc:docMk/>
            <pc:sldMk cId="1186494384" sldId="383"/>
            <ac:spMk id="76" creationId="{09A9FD2B-B2BE-CC4F-34B5-3E766D9BEED1}"/>
          </ac:spMkLst>
        </pc:spChg>
        <pc:spChg chg="mod">
          <ac:chgData name="FERRANTINI DAVIDE" userId="c0f972b8-4d23-441f-8619-2b3b1c59b6be" providerId="ADAL" clId="{5FFAD6C3-F096-4C29-B4BF-E180F36BABFF}" dt="2024-07-12T11:33:20.593" v="151" actId="1037"/>
          <ac:spMkLst>
            <pc:docMk/>
            <pc:sldMk cId="1186494384" sldId="383"/>
            <ac:spMk id="79" creationId="{5D79EDEA-71EA-A562-212B-D99FA05CFEF2}"/>
          </ac:spMkLst>
        </pc:spChg>
        <pc:spChg chg="mod">
          <ac:chgData name="FERRANTINI DAVIDE" userId="c0f972b8-4d23-441f-8619-2b3b1c59b6be" providerId="ADAL" clId="{5FFAD6C3-F096-4C29-B4BF-E180F36BABFF}" dt="2024-07-12T11:33:20.593" v="151" actId="1037"/>
          <ac:spMkLst>
            <pc:docMk/>
            <pc:sldMk cId="1186494384" sldId="383"/>
            <ac:spMk id="80" creationId="{F82FFF9D-C640-C9A4-9706-5D1788F011BA}"/>
          </ac:spMkLst>
        </pc:spChg>
      </pc:sldChg>
      <pc:sldChg chg="modSp mod">
        <pc:chgData name="FERRANTINI DAVIDE" userId="c0f972b8-4d23-441f-8619-2b3b1c59b6be" providerId="ADAL" clId="{5FFAD6C3-F096-4C29-B4BF-E180F36BABFF}" dt="2024-07-14T18:28:50.046" v="1041" actId="108"/>
        <pc:sldMkLst>
          <pc:docMk/>
          <pc:sldMk cId="3219484783" sldId="385"/>
        </pc:sldMkLst>
        <pc:spChg chg="mod">
          <ac:chgData name="FERRANTINI DAVIDE" userId="c0f972b8-4d23-441f-8619-2b3b1c59b6be" providerId="ADAL" clId="{5FFAD6C3-F096-4C29-B4BF-E180F36BABFF}" dt="2024-07-14T18:28:50.046" v="1041" actId="108"/>
          <ac:spMkLst>
            <pc:docMk/>
            <pc:sldMk cId="3219484783" sldId="385"/>
            <ac:spMk id="9" creationId="{23BC107D-1535-D14F-2628-BF395E2CC457}"/>
          </ac:spMkLst>
        </pc:spChg>
      </pc:sldChg>
      <pc:sldChg chg="addSp delSp modSp mod">
        <pc:chgData name="FERRANTINI DAVIDE" userId="c0f972b8-4d23-441f-8619-2b3b1c59b6be" providerId="ADAL" clId="{5FFAD6C3-F096-4C29-B4BF-E180F36BABFF}" dt="2024-07-12T11:07:37.679" v="61" actId="478"/>
        <pc:sldMkLst>
          <pc:docMk/>
          <pc:sldMk cId="2664411703" sldId="387"/>
        </pc:sldMkLst>
        <pc:spChg chg="del">
          <ac:chgData name="FERRANTINI DAVIDE" userId="c0f972b8-4d23-441f-8619-2b3b1c59b6be" providerId="ADAL" clId="{5FFAD6C3-F096-4C29-B4BF-E180F36BABFF}" dt="2024-07-12T11:07:37.679" v="61" actId="478"/>
          <ac:spMkLst>
            <pc:docMk/>
            <pc:sldMk cId="2664411703" sldId="387"/>
            <ac:spMk id="4" creationId="{60EBA860-4D05-D8C6-DC66-06D85685A8B2}"/>
          </ac:spMkLst>
        </pc:spChg>
        <pc:spChg chg="mod">
          <ac:chgData name="FERRANTINI DAVIDE" userId="c0f972b8-4d23-441f-8619-2b3b1c59b6be" providerId="ADAL" clId="{5FFAD6C3-F096-4C29-B4BF-E180F36BABFF}" dt="2024-07-12T11:04:29.297" v="0" actId="164"/>
          <ac:spMkLst>
            <pc:docMk/>
            <pc:sldMk cId="2664411703" sldId="387"/>
            <ac:spMk id="5" creationId="{2AAF8682-DFD9-21CC-BAA4-DA6323474039}"/>
          </ac:spMkLst>
        </pc:spChg>
        <pc:spChg chg="mod">
          <ac:chgData name="FERRANTINI DAVIDE" userId="c0f972b8-4d23-441f-8619-2b3b1c59b6be" providerId="ADAL" clId="{5FFAD6C3-F096-4C29-B4BF-E180F36BABFF}" dt="2024-07-12T11:07:22.477" v="60" actId="20577"/>
          <ac:spMkLst>
            <pc:docMk/>
            <pc:sldMk cId="2664411703" sldId="387"/>
            <ac:spMk id="15" creationId="{79819F91-9F8A-A09B-20BE-D8C7258E5F59}"/>
          </ac:spMkLst>
        </pc:spChg>
        <pc:grpChg chg="add mod">
          <ac:chgData name="FERRANTINI DAVIDE" userId="c0f972b8-4d23-441f-8619-2b3b1c59b6be" providerId="ADAL" clId="{5FFAD6C3-F096-4C29-B4BF-E180F36BABFF}" dt="2024-07-12T11:04:29.297" v="0" actId="164"/>
          <ac:grpSpMkLst>
            <pc:docMk/>
            <pc:sldMk cId="2664411703" sldId="387"/>
            <ac:grpSpMk id="6" creationId="{0E391586-F4AA-2DAC-73B7-125F225628AE}"/>
          </ac:grpSpMkLst>
        </pc:grpChg>
        <pc:picChg chg="mod">
          <ac:chgData name="FERRANTINI DAVIDE" userId="c0f972b8-4d23-441f-8619-2b3b1c59b6be" providerId="ADAL" clId="{5FFAD6C3-F096-4C29-B4BF-E180F36BABFF}" dt="2024-07-12T11:04:29.297" v="0" actId="164"/>
          <ac:picMkLst>
            <pc:docMk/>
            <pc:sldMk cId="2664411703" sldId="387"/>
            <ac:picMk id="3" creationId="{B3B39E77-55EF-1F16-CE4C-00D7831FE6CD}"/>
          </ac:picMkLst>
        </pc:picChg>
      </pc:sldChg>
      <pc:sldChg chg="delSp modSp mod">
        <pc:chgData name="FERRANTINI DAVIDE" userId="c0f972b8-4d23-441f-8619-2b3b1c59b6be" providerId="ADAL" clId="{5FFAD6C3-F096-4C29-B4BF-E180F36BABFF}" dt="2024-07-14T18:27:24.484" v="954" actId="6549"/>
        <pc:sldMkLst>
          <pc:docMk/>
          <pc:sldMk cId="3034384025" sldId="388"/>
        </pc:sldMkLst>
        <pc:spChg chg="del">
          <ac:chgData name="FERRANTINI DAVIDE" userId="c0f972b8-4d23-441f-8619-2b3b1c59b6be" providerId="ADAL" clId="{5FFAD6C3-F096-4C29-B4BF-E180F36BABFF}" dt="2024-07-12T11:34:22.833" v="180" actId="478"/>
          <ac:spMkLst>
            <pc:docMk/>
            <pc:sldMk cId="3034384025" sldId="388"/>
            <ac:spMk id="3" creationId="{EBAD820B-79DA-AE97-B894-4A9C744E1EB4}"/>
          </ac:spMkLst>
        </pc:spChg>
        <pc:spChg chg="del">
          <ac:chgData name="FERRANTINI DAVIDE" userId="c0f972b8-4d23-441f-8619-2b3b1c59b6be" providerId="ADAL" clId="{5FFAD6C3-F096-4C29-B4BF-E180F36BABFF}" dt="2024-07-12T11:34:21.985" v="179" actId="478"/>
          <ac:spMkLst>
            <pc:docMk/>
            <pc:sldMk cId="3034384025" sldId="388"/>
            <ac:spMk id="5" creationId="{AC802042-42B3-8B5E-6E3B-69989CFD8836}"/>
          </ac:spMkLst>
        </pc:spChg>
        <pc:spChg chg="mod">
          <ac:chgData name="FERRANTINI DAVIDE" userId="c0f972b8-4d23-441f-8619-2b3b1c59b6be" providerId="ADAL" clId="{5FFAD6C3-F096-4C29-B4BF-E180F36BABFF}" dt="2024-07-12T11:55:24.809" v="683" actId="207"/>
          <ac:spMkLst>
            <pc:docMk/>
            <pc:sldMk cId="3034384025" sldId="388"/>
            <ac:spMk id="6" creationId="{FF894F48-C4BB-CA34-8B50-8D935B03D07F}"/>
          </ac:spMkLst>
        </pc:spChg>
        <pc:spChg chg="del">
          <ac:chgData name="FERRANTINI DAVIDE" userId="c0f972b8-4d23-441f-8619-2b3b1c59b6be" providerId="ADAL" clId="{5FFAD6C3-F096-4C29-B4BF-E180F36BABFF}" dt="2024-07-12T11:34:25.666" v="181" actId="478"/>
          <ac:spMkLst>
            <pc:docMk/>
            <pc:sldMk cId="3034384025" sldId="388"/>
            <ac:spMk id="7" creationId="{763B3858-05D7-5E76-C905-1C248E7A7444}"/>
          </ac:spMkLst>
        </pc:spChg>
        <pc:spChg chg="del">
          <ac:chgData name="FERRANTINI DAVIDE" userId="c0f972b8-4d23-441f-8619-2b3b1c59b6be" providerId="ADAL" clId="{5FFAD6C3-F096-4C29-B4BF-E180F36BABFF}" dt="2024-07-12T11:34:26.316" v="182" actId="478"/>
          <ac:spMkLst>
            <pc:docMk/>
            <pc:sldMk cId="3034384025" sldId="388"/>
            <ac:spMk id="12" creationId="{010725AE-4320-2F3A-247C-450927F0AB76}"/>
          </ac:spMkLst>
        </pc:spChg>
        <pc:spChg chg="mod">
          <ac:chgData name="FERRANTINI DAVIDE" userId="c0f972b8-4d23-441f-8619-2b3b1c59b6be" providerId="ADAL" clId="{5FFAD6C3-F096-4C29-B4BF-E180F36BABFF}" dt="2024-07-12T11:37:39.613" v="390" actId="1076"/>
          <ac:spMkLst>
            <pc:docMk/>
            <pc:sldMk cId="3034384025" sldId="388"/>
            <ac:spMk id="14" creationId="{3F36E782-3449-8682-D081-FD43D3053A03}"/>
          </ac:spMkLst>
        </pc:spChg>
        <pc:spChg chg="mod">
          <ac:chgData name="FERRANTINI DAVIDE" userId="c0f972b8-4d23-441f-8619-2b3b1c59b6be" providerId="ADAL" clId="{5FFAD6C3-F096-4C29-B4BF-E180F36BABFF}" dt="2024-07-14T18:26:59.624" v="952" actId="20577"/>
          <ac:spMkLst>
            <pc:docMk/>
            <pc:sldMk cId="3034384025" sldId="388"/>
            <ac:spMk id="15" creationId="{0BCD7694-5BB2-678E-0C2B-03FC6001341B}"/>
          </ac:spMkLst>
        </pc:spChg>
        <pc:spChg chg="mod">
          <ac:chgData name="FERRANTINI DAVIDE" userId="c0f972b8-4d23-441f-8619-2b3b1c59b6be" providerId="ADAL" clId="{5FFAD6C3-F096-4C29-B4BF-E180F36BABFF}" dt="2024-07-12T11:37:39.613" v="390" actId="1076"/>
          <ac:spMkLst>
            <pc:docMk/>
            <pc:sldMk cId="3034384025" sldId="388"/>
            <ac:spMk id="16" creationId="{65D58577-28B5-7E08-5011-53AD7BDAB15F}"/>
          </ac:spMkLst>
        </pc:spChg>
        <pc:spChg chg="mod">
          <ac:chgData name="FERRANTINI DAVIDE" userId="c0f972b8-4d23-441f-8619-2b3b1c59b6be" providerId="ADAL" clId="{5FFAD6C3-F096-4C29-B4BF-E180F36BABFF}" dt="2024-07-12T11:37:57.003" v="391" actId="1076"/>
          <ac:spMkLst>
            <pc:docMk/>
            <pc:sldMk cId="3034384025" sldId="388"/>
            <ac:spMk id="17" creationId="{85BB8B11-327C-D5ED-2AA6-D6C900280DBF}"/>
          </ac:spMkLst>
        </pc:spChg>
        <pc:spChg chg="mod">
          <ac:chgData name="FERRANTINI DAVIDE" userId="c0f972b8-4d23-441f-8619-2b3b1c59b6be" providerId="ADAL" clId="{5FFAD6C3-F096-4C29-B4BF-E180F36BABFF}" dt="2024-07-14T18:27:24.484" v="954" actId="6549"/>
          <ac:spMkLst>
            <pc:docMk/>
            <pc:sldMk cId="3034384025" sldId="388"/>
            <ac:spMk id="20" creationId="{55483965-652A-C65C-23F5-4DD5240441CC}"/>
          </ac:spMkLst>
        </pc:spChg>
        <pc:spChg chg="mod">
          <ac:chgData name="FERRANTINI DAVIDE" userId="c0f972b8-4d23-441f-8619-2b3b1c59b6be" providerId="ADAL" clId="{5FFAD6C3-F096-4C29-B4BF-E180F36BABFF}" dt="2024-07-12T11:38:09.847" v="392" actId="1076"/>
          <ac:spMkLst>
            <pc:docMk/>
            <pc:sldMk cId="3034384025" sldId="388"/>
            <ac:spMk id="21" creationId="{36B013DA-88A8-B8FC-9C4C-3FD6B156451C}"/>
          </ac:spMkLst>
        </pc:spChg>
        <pc:spChg chg="mod">
          <ac:chgData name="FERRANTINI DAVIDE" userId="c0f972b8-4d23-441f-8619-2b3b1c59b6be" providerId="ADAL" clId="{5FFAD6C3-F096-4C29-B4BF-E180F36BABFF}" dt="2024-07-12T11:38:21.440" v="393" actId="1076"/>
          <ac:spMkLst>
            <pc:docMk/>
            <pc:sldMk cId="3034384025" sldId="388"/>
            <ac:spMk id="22" creationId="{71F31775-D112-4A90-9D16-27A9DC64C9E2}"/>
          </ac:spMkLst>
        </pc:spChg>
        <pc:spChg chg="mod">
          <ac:chgData name="FERRANTINI DAVIDE" userId="c0f972b8-4d23-441f-8619-2b3b1c59b6be" providerId="ADAL" clId="{5FFAD6C3-F096-4C29-B4BF-E180F36BABFF}" dt="2024-07-12T11:38:21.440" v="393" actId="1076"/>
          <ac:spMkLst>
            <pc:docMk/>
            <pc:sldMk cId="3034384025" sldId="388"/>
            <ac:spMk id="24" creationId="{AE49EC50-67B8-FB7E-6A66-CEE18FE4E4FC}"/>
          </ac:spMkLst>
        </pc:spChg>
      </pc:sldChg>
      <pc:sldChg chg="modSp mod">
        <pc:chgData name="FERRANTINI DAVIDE" userId="c0f972b8-4d23-441f-8619-2b3b1c59b6be" providerId="ADAL" clId="{5FFAD6C3-F096-4C29-B4BF-E180F36BABFF}" dt="2024-07-12T11:43:01.589" v="649" actId="20577"/>
        <pc:sldMkLst>
          <pc:docMk/>
          <pc:sldMk cId="1378279942" sldId="390"/>
        </pc:sldMkLst>
        <pc:spChg chg="mod">
          <ac:chgData name="FERRANTINI DAVIDE" userId="c0f972b8-4d23-441f-8619-2b3b1c59b6be" providerId="ADAL" clId="{5FFAD6C3-F096-4C29-B4BF-E180F36BABFF}" dt="2024-07-12T11:43:01.589" v="649" actId="20577"/>
          <ac:spMkLst>
            <pc:docMk/>
            <pc:sldMk cId="1378279942" sldId="390"/>
            <ac:spMk id="5" creationId="{EE88FD14-66CC-4CAF-3F31-A6581305179F}"/>
          </ac:spMkLst>
        </pc:spChg>
        <pc:spChg chg="mod">
          <ac:chgData name="FERRANTINI DAVIDE" userId="c0f972b8-4d23-441f-8619-2b3b1c59b6be" providerId="ADAL" clId="{5FFAD6C3-F096-4C29-B4BF-E180F36BABFF}" dt="2024-07-12T11:42:58.383" v="614" actId="20577"/>
          <ac:spMkLst>
            <pc:docMk/>
            <pc:sldMk cId="1378279942" sldId="390"/>
            <ac:spMk id="38" creationId="{C6221EEC-C77A-23D0-28C6-85A77E60CA5A}"/>
          </ac:spMkLst>
        </pc:spChg>
        <pc:picChg chg="mod">
          <ac:chgData name="FERRANTINI DAVIDE" userId="c0f972b8-4d23-441f-8619-2b3b1c59b6be" providerId="ADAL" clId="{5FFAD6C3-F096-4C29-B4BF-E180F36BABFF}" dt="2024-07-12T11:42:46.849" v="583" actId="14826"/>
          <ac:picMkLst>
            <pc:docMk/>
            <pc:sldMk cId="1378279942" sldId="390"/>
            <ac:picMk id="11" creationId="{23A282A8-6EC9-788D-BDD0-15CA42231DFB}"/>
          </ac:picMkLst>
        </pc:picChg>
      </pc:sldChg>
      <pc:sldChg chg="modSp mod">
        <pc:chgData name="FERRANTINI DAVIDE" userId="c0f972b8-4d23-441f-8619-2b3b1c59b6be" providerId="ADAL" clId="{5FFAD6C3-F096-4C29-B4BF-E180F36BABFF}" dt="2024-07-14T18:28:32.829" v="1035" actId="20577"/>
        <pc:sldMkLst>
          <pc:docMk/>
          <pc:sldMk cId="2951380146" sldId="392"/>
        </pc:sldMkLst>
        <pc:spChg chg="mod">
          <ac:chgData name="FERRANTINI DAVIDE" userId="c0f972b8-4d23-441f-8619-2b3b1c59b6be" providerId="ADAL" clId="{5FFAD6C3-F096-4C29-B4BF-E180F36BABFF}" dt="2024-07-14T18:27:52.766" v="962" actId="108"/>
          <ac:spMkLst>
            <pc:docMk/>
            <pc:sldMk cId="2951380146" sldId="392"/>
            <ac:spMk id="2" creationId="{F81780C2-CB50-3508-B151-2042C7FF5C8F}"/>
          </ac:spMkLst>
        </pc:spChg>
        <pc:spChg chg="mod">
          <ac:chgData name="FERRANTINI DAVIDE" userId="c0f972b8-4d23-441f-8619-2b3b1c59b6be" providerId="ADAL" clId="{5FFAD6C3-F096-4C29-B4BF-E180F36BABFF}" dt="2024-07-12T11:40:56.731" v="496" actId="20577"/>
          <ac:spMkLst>
            <pc:docMk/>
            <pc:sldMk cId="2951380146" sldId="392"/>
            <ac:spMk id="3" creationId="{3AB2C2F7-C6FC-E135-2DEC-D7527809BB5B}"/>
          </ac:spMkLst>
        </pc:spChg>
        <pc:spChg chg="mod">
          <ac:chgData name="FERRANTINI DAVIDE" userId="c0f972b8-4d23-441f-8619-2b3b1c59b6be" providerId="ADAL" clId="{5FFAD6C3-F096-4C29-B4BF-E180F36BABFF}" dt="2024-07-14T18:28:29.161" v="1017" actId="20577"/>
          <ac:spMkLst>
            <pc:docMk/>
            <pc:sldMk cId="2951380146" sldId="392"/>
            <ac:spMk id="9" creationId="{368ADCF7-453C-FF09-60F4-C0F5F1CED765}"/>
          </ac:spMkLst>
        </pc:spChg>
        <pc:spChg chg="mod">
          <ac:chgData name="FERRANTINI DAVIDE" userId="c0f972b8-4d23-441f-8619-2b3b1c59b6be" providerId="ADAL" clId="{5FFAD6C3-F096-4C29-B4BF-E180F36BABFF}" dt="2024-07-14T18:28:24.964" v="992" actId="20577"/>
          <ac:spMkLst>
            <pc:docMk/>
            <pc:sldMk cId="2951380146" sldId="392"/>
            <ac:spMk id="10" creationId="{1A9C24D4-99B3-4FC9-7774-9DD3DFC7A9FB}"/>
          </ac:spMkLst>
        </pc:spChg>
        <pc:spChg chg="mod">
          <ac:chgData name="FERRANTINI DAVIDE" userId="c0f972b8-4d23-441f-8619-2b3b1c59b6be" providerId="ADAL" clId="{5FFAD6C3-F096-4C29-B4BF-E180F36BABFF}" dt="2024-07-14T18:28:10.731" v="964" actId="207"/>
          <ac:spMkLst>
            <pc:docMk/>
            <pc:sldMk cId="2951380146" sldId="392"/>
            <ac:spMk id="11" creationId="{010D06F4-473E-4D28-8E22-E280BD6F3627}"/>
          </ac:spMkLst>
        </pc:spChg>
        <pc:spChg chg="mod">
          <ac:chgData name="FERRANTINI DAVIDE" userId="c0f972b8-4d23-441f-8619-2b3b1c59b6be" providerId="ADAL" clId="{5FFAD6C3-F096-4C29-B4BF-E180F36BABFF}" dt="2024-07-14T18:28:10.731" v="964" actId="207"/>
          <ac:spMkLst>
            <pc:docMk/>
            <pc:sldMk cId="2951380146" sldId="392"/>
            <ac:spMk id="12" creationId="{74E55CB8-C953-CE6B-EC3E-C056A2C7F653}"/>
          </ac:spMkLst>
        </pc:spChg>
        <pc:spChg chg="mod">
          <ac:chgData name="FERRANTINI DAVIDE" userId="c0f972b8-4d23-441f-8619-2b3b1c59b6be" providerId="ADAL" clId="{5FFAD6C3-F096-4C29-B4BF-E180F36BABFF}" dt="2024-07-14T18:28:32.829" v="1035" actId="20577"/>
          <ac:spMkLst>
            <pc:docMk/>
            <pc:sldMk cId="2951380146" sldId="392"/>
            <ac:spMk id="13" creationId="{673D1CE4-CBB6-CE3E-97AF-57B3263EEAED}"/>
          </ac:spMkLst>
        </pc:spChg>
        <pc:spChg chg="mod">
          <ac:chgData name="FERRANTINI DAVIDE" userId="c0f972b8-4d23-441f-8619-2b3b1c59b6be" providerId="ADAL" clId="{5FFAD6C3-F096-4C29-B4BF-E180F36BABFF}" dt="2024-07-14T18:28:10.731" v="964" actId="207"/>
          <ac:spMkLst>
            <pc:docMk/>
            <pc:sldMk cId="2951380146" sldId="392"/>
            <ac:spMk id="15" creationId="{0E3F4FD3-E1C8-E436-C375-17BC31624444}"/>
          </ac:spMkLst>
        </pc:spChg>
        <pc:spChg chg="mod">
          <ac:chgData name="FERRANTINI DAVIDE" userId="c0f972b8-4d23-441f-8619-2b3b1c59b6be" providerId="ADAL" clId="{5FFAD6C3-F096-4C29-B4BF-E180F36BABFF}" dt="2024-07-14T18:28:17.124" v="965" actId="207"/>
          <ac:spMkLst>
            <pc:docMk/>
            <pc:sldMk cId="2951380146" sldId="392"/>
            <ac:spMk id="23" creationId="{F83486B2-0007-F2A1-2E4E-997848427B05}"/>
          </ac:spMkLst>
        </pc:spChg>
        <pc:spChg chg="mod">
          <ac:chgData name="FERRANTINI DAVIDE" userId="c0f972b8-4d23-441f-8619-2b3b1c59b6be" providerId="ADAL" clId="{5FFAD6C3-F096-4C29-B4BF-E180F36BABFF}" dt="2024-07-14T18:28:17.124" v="965" actId="207"/>
          <ac:spMkLst>
            <pc:docMk/>
            <pc:sldMk cId="2951380146" sldId="392"/>
            <ac:spMk id="24" creationId="{4DF6A75F-7D00-D87D-3B6D-0C7EC90D9465}"/>
          </ac:spMkLst>
        </pc:spChg>
        <pc:spChg chg="mod">
          <ac:chgData name="FERRANTINI DAVIDE" userId="c0f972b8-4d23-441f-8619-2b3b1c59b6be" providerId="ADAL" clId="{5FFAD6C3-F096-4C29-B4BF-E180F36BABFF}" dt="2024-07-14T18:28:17.124" v="965" actId="207"/>
          <ac:spMkLst>
            <pc:docMk/>
            <pc:sldMk cId="2951380146" sldId="392"/>
            <ac:spMk id="25" creationId="{EE683913-F40A-2906-DFE2-E1C8B3083504}"/>
          </ac:spMkLst>
        </pc:spChg>
        <pc:spChg chg="mod">
          <ac:chgData name="FERRANTINI DAVIDE" userId="c0f972b8-4d23-441f-8619-2b3b1c59b6be" providerId="ADAL" clId="{5FFAD6C3-F096-4C29-B4BF-E180F36BABFF}" dt="2024-07-14T18:28:02.162" v="963" actId="207"/>
          <ac:spMkLst>
            <pc:docMk/>
            <pc:sldMk cId="2951380146" sldId="392"/>
            <ac:spMk id="53" creationId="{7C010B2D-F685-3117-E6CC-F2DCD4C6407B}"/>
          </ac:spMkLst>
        </pc:spChg>
        <pc:spChg chg="mod">
          <ac:chgData name="FERRANTINI DAVIDE" userId="c0f972b8-4d23-441f-8619-2b3b1c59b6be" providerId="ADAL" clId="{5FFAD6C3-F096-4C29-B4BF-E180F36BABFF}" dt="2024-07-14T18:28:02.162" v="963" actId="207"/>
          <ac:spMkLst>
            <pc:docMk/>
            <pc:sldMk cId="2951380146" sldId="392"/>
            <ac:spMk id="54" creationId="{2B2A7341-64AF-EDCF-F834-A2A83B0CD84C}"/>
          </ac:spMkLst>
        </pc:spChg>
        <pc:spChg chg="mod">
          <ac:chgData name="FERRANTINI DAVIDE" userId="c0f972b8-4d23-441f-8619-2b3b1c59b6be" providerId="ADAL" clId="{5FFAD6C3-F096-4C29-B4BF-E180F36BABFF}" dt="2024-07-14T18:28:02.162" v="963" actId="207"/>
          <ac:spMkLst>
            <pc:docMk/>
            <pc:sldMk cId="2951380146" sldId="392"/>
            <ac:spMk id="55" creationId="{162F65B7-3420-EEA6-9C57-17158380C0C1}"/>
          </ac:spMkLst>
        </pc:spChg>
        <pc:spChg chg="mod">
          <ac:chgData name="FERRANTINI DAVIDE" userId="c0f972b8-4d23-441f-8619-2b3b1c59b6be" providerId="ADAL" clId="{5FFAD6C3-F096-4C29-B4BF-E180F36BABFF}" dt="2024-07-14T18:28:02.162" v="963" actId="207"/>
          <ac:spMkLst>
            <pc:docMk/>
            <pc:sldMk cId="2951380146" sldId="392"/>
            <ac:spMk id="56" creationId="{0836A398-08FB-51FC-4311-BB36956E52C0}"/>
          </ac:spMkLst>
        </pc:spChg>
        <pc:spChg chg="mod">
          <ac:chgData name="FERRANTINI DAVIDE" userId="c0f972b8-4d23-441f-8619-2b3b1c59b6be" providerId="ADAL" clId="{5FFAD6C3-F096-4C29-B4BF-E180F36BABFF}" dt="2024-07-14T18:28:02.162" v="963" actId="207"/>
          <ac:spMkLst>
            <pc:docMk/>
            <pc:sldMk cId="2951380146" sldId="392"/>
            <ac:spMk id="57" creationId="{1615411E-1FDA-82F2-BC89-879ADF5522B3}"/>
          </ac:spMkLst>
        </pc:spChg>
        <pc:spChg chg="mod">
          <ac:chgData name="FERRANTINI DAVIDE" userId="c0f972b8-4d23-441f-8619-2b3b1c59b6be" providerId="ADAL" clId="{5FFAD6C3-F096-4C29-B4BF-E180F36BABFF}" dt="2024-07-14T18:28:02.162" v="963" actId="207"/>
          <ac:spMkLst>
            <pc:docMk/>
            <pc:sldMk cId="2951380146" sldId="392"/>
            <ac:spMk id="59" creationId="{3615EDBA-B8E6-557B-1A6E-3BEF7932010C}"/>
          </ac:spMkLst>
        </pc:spChg>
        <pc:spChg chg="mod">
          <ac:chgData name="FERRANTINI DAVIDE" userId="c0f972b8-4d23-441f-8619-2b3b1c59b6be" providerId="ADAL" clId="{5FFAD6C3-F096-4C29-B4BF-E180F36BABFF}" dt="2024-07-14T18:28:02.162" v="963" actId="207"/>
          <ac:spMkLst>
            <pc:docMk/>
            <pc:sldMk cId="2951380146" sldId="392"/>
            <ac:spMk id="60" creationId="{2F3395B1-9C9E-5A8B-5000-1A84D9EA24A6}"/>
          </ac:spMkLst>
        </pc:spChg>
        <pc:spChg chg="mod">
          <ac:chgData name="FERRANTINI DAVIDE" userId="c0f972b8-4d23-441f-8619-2b3b1c59b6be" providerId="ADAL" clId="{5FFAD6C3-F096-4C29-B4BF-E180F36BABFF}" dt="2024-07-14T18:28:02.162" v="963" actId="207"/>
          <ac:spMkLst>
            <pc:docMk/>
            <pc:sldMk cId="2951380146" sldId="392"/>
            <ac:spMk id="61" creationId="{C423B18F-F309-8EC0-7D40-11E1D7A51372}"/>
          </ac:spMkLst>
        </pc:spChg>
        <pc:spChg chg="mod">
          <ac:chgData name="FERRANTINI DAVIDE" userId="c0f972b8-4d23-441f-8619-2b3b1c59b6be" providerId="ADAL" clId="{5FFAD6C3-F096-4C29-B4BF-E180F36BABFF}" dt="2024-07-14T18:28:02.162" v="963" actId="207"/>
          <ac:spMkLst>
            <pc:docMk/>
            <pc:sldMk cId="2951380146" sldId="392"/>
            <ac:spMk id="62" creationId="{E5F74256-C438-0B48-3A04-0E1ADCF10C7B}"/>
          </ac:spMkLst>
        </pc:spChg>
        <pc:spChg chg="mod">
          <ac:chgData name="FERRANTINI DAVIDE" userId="c0f972b8-4d23-441f-8619-2b3b1c59b6be" providerId="ADAL" clId="{5FFAD6C3-F096-4C29-B4BF-E180F36BABFF}" dt="2024-07-14T18:28:02.162" v="963" actId="207"/>
          <ac:spMkLst>
            <pc:docMk/>
            <pc:sldMk cId="2951380146" sldId="392"/>
            <ac:spMk id="63" creationId="{CAD6AD41-E0F8-9A58-6CCB-341426839046}"/>
          </ac:spMkLst>
        </pc:spChg>
        <pc:spChg chg="mod">
          <ac:chgData name="FERRANTINI DAVIDE" userId="c0f972b8-4d23-441f-8619-2b3b1c59b6be" providerId="ADAL" clId="{5FFAD6C3-F096-4C29-B4BF-E180F36BABFF}" dt="2024-07-14T18:28:02.162" v="963" actId="207"/>
          <ac:spMkLst>
            <pc:docMk/>
            <pc:sldMk cId="2951380146" sldId="392"/>
            <ac:spMk id="66" creationId="{4CD3DF86-A330-8BF8-9BCB-4954392CA6CC}"/>
          </ac:spMkLst>
        </pc:spChg>
        <pc:spChg chg="mod">
          <ac:chgData name="FERRANTINI DAVIDE" userId="c0f972b8-4d23-441f-8619-2b3b1c59b6be" providerId="ADAL" clId="{5FFAD6C3-F096-4C29-B4BF-E180F36BABFF}" dt="2024-07-14T18:28:02.162" v="963" actId="207"/>
          <ac:spMkLst>
            <pc:docMk/>
            <pc:sldMk cId="2951380146" sldId="392"/>
            <ac:spMk id="67" creationId="{AF6C08A9-AAE8-1E5C-937B-4E4552FC5DE6}"/>
          </ac:spMkLst>
        </pc:spChg>
        <pc:spChg chg="mod">
          <ac:chgData name="FERRANTINI DAVIDE" userId="c0f972b8-4d23-441f-8619-2b3b1c59b6be" providerId="ADAL" clId="{5FFAD6C3-F096-4C29-B4BF-E180F36BABFF}" dt="2024-07-14T18:28:02.162" v="963" actId="207"/>
          <ac:spMkLst>
            <pc:docMk/>
            <pc:sldMk cId="2951380146" sldId="392"/>
            <ac:spMk id="68" creationId="{D7301B6C-F80B-E3CD-0FB3-FA6B7E8704D4}"/>
          </ac:spMkLst>
        </pc:spChg>
        <pc:spChg chg="mod">
          <ac:chgData name="FERRANTINI DAVIDE" userId="c0f972b8-4d23-441f-8619-2b3b1c59b6be" providerId="ADAL" clId="{5FFAD6C3-F096-4C29-B4BF-E180F36BABFF}" dt="2024-07-14T18:28:02.162" v="963" actId="207"/>
          <ac:spMkLst>
            <pc:docMk/>
            <pc:sldMk cId="2951380146" sldId="392"/>
            <ac:spMk id="69" creationId="{A5031662-05A2-0DC1-DF9C-096394692C0A}"/>
          </ac:spMkLst>
        </pc:spChg>
        <pc:spChg chg="mod">
          <ac:chgData name="FERRANTINI DAVIDE" userId="c0f972b8-4d23-441f-8619-2b3b1c59b6be" providerId="ADAL" clId="{5FFAD6C3-F096-4C29-B4BF-E180F36BABFF}" dt="2024-07-14T18:28:02.162" v="963" actId="207"/>
          <ac:spMkLst>
            <pc:docMk/>
            <pc:sldMk cId="2951380146" sldId="392"/>
            <ac:spMk id="70" creationId="{F7DB8D0E-ED8B-D5B6-DDB2-7C068DDA5ED1}"/>
          </ac:spMkLst>
        </pc:spChg>
        <pc:spChg chg="mod">
          <ac:chgData name="FERRANTINI DAVIDE" userId="c0f972b8-4d23-441f-8619-2b3b1c59b6be" providerId="ADAL" clId="{5FFAD6C3-F096-4C29-B4BF-E180F36BABFF}" dt="2024-07-14T18:28:02.162" v="963" actId="207"/>
          <ac:spMkLst>
            <pc:docMk/>
            <pc:sldMk cId="2951380146" sldId="392"/>
            <ac:spMk id="71" creationId="{A89CEE61-75F2-79D3-7502-DE840BA2D433}"/>
          </ac:spMkLst>
        </pc:spChg>
        <pc:grpChg chg="mod">
          <ac:chgData name="FERRANTINI DAVIDE" userId="c0f972b8-4d23-441f-8619-2b3b1c59b6be" providerId="ADAL" clId="{5FFAD6C3-F096-4C29-B4BF-E180F36BABFF}" dt="2024-07-14T18:28:10.731" v="964" actId="207"/>
          <ac:grpSpMkLst>
            <pc:docMk/>
            <pc:sldMk cId="2951380146" sldId="392"/>
            <ac:grpSpMk id="21" creationId="{4007849F-8917-D42C-8915-D24C1D1C4BBA}"/>
          </ac:grpSpMkLst>
        </pc:grpChg>
        <pc:grpChg chg="mod">
          <ac:chgData name="FERRANTINI DAVIDE" userId="c0f972b8-4d23-441f-8619-2b3b1c59b6be" providerId="ADAL" clId="{5FFAD6C3-F096-4C29-B4BF-E180F36BABFF}" dt="2024-07-14T18:28:17.124" v="965" actId="207"/>
          <ac:grpSpMkLst>
            <pc:docMk/>
            <pc:sldMk cId="2951380146" sldId="392"/>
            <ac:grpSpMk id="22" creationId="{D8BA5738-EF22-F93F-2F58-53126D49739A}"/>
          </ac:grpSpMkLst>
        </pc:grpChg>
        <pc:grpChg chg="mod">
          <ac:chgData name="FERRANTINI DAVIDE" userId="c0f972b8-4d23-441f-8619-2b3b1c59b6be" providerId="ADAL" clId="{5FFAD6C3-F096-4C29-B4BF-E180F36BABFF}" dt="2024-07-14T18:28:02.162" v="963" actId="207"/>
          <ac:grpSpMkLst>
            <pc:docMk/>
            <pc:sldMk cId="2951380146" sldId="392"/>
            <ac:grpSpMk id="72" creationId="{1C7988F6-DC84-13E8-4A31-981BF073F78A}"/>
          </ac:grpSpMkLst>
        </pc:grpChg>
        <pc:picChg chg="mod">
          <ac:chgData name="FERRANTINI DAVIDE" userId="c0f972b8-4d23-441f-8619-2b3b1c59b6be" providerId="ADAL" clId="{5FFAD6C3-F096-4C29-B4BF-E180F36BABFF}" dt="2024-07-14T18:21:16.485" v="845" actId="1076"/>
          <ac:picMkLst>
            <pc:docMk/>
            <pc:sldMk cId="2951380146" sldId="392"/>
            <ac:picMk id="4" creationId="{0BA22D4A-BAD5-F624-C8A5-811802801238}"/>
          </ac:picMkLst>
        </pc:picChg>
      </pc:sldChg>
      <pc:sldChg chg="modSp del mod">
        <pc:chgData name="FERRANTINI DAVIDE" userId="c0f972b8-4d23-441f-8619-2b3b1c59b6be" providerId="ADAL" clId="{5FFAD6C3-F096-4C29-B4BF-E180F36BABFF}" dt="2024-07-14T18:22:30.575" v="921" actId="47"/>
        <pc:sldMkLst>
          <pc:docMk/>
          <pc:sldMk cId="3836351244" sldId="394"/>
        </pc:sldMkLst>
        <pc:spChg chg="mod">
          <ac:chgData name="FERRANTINI DAVIDE" userId="c0f972b8-4d23-441f-8619-2b3b1c59b6be" providerId="ADAL" clId="{5FFAD6C3-F096-4C29-B4BF-E180F36BABFF}" dt="2024-07-12T11:53:27.030" v="677" actId="207"/>
          <ac:spMkLst>
            <pc:docMk/>
            <pc:sldMk cId="3836351244" sldId="394"/>
            <ac:spMk id="2" creationId="{F81780C2-CB50-3508-B151-2042C7FF5C8F}"/>
          </ac:spMkLst>
        </pc:spChg>
        <pc:spChg chg="mod">
          <ac:chgData name="FERRANTINI DAVIDE" userId="c0f972b8-4d23-441f-8619-2b3b1c59b6be" providerId="ADAL" clId="{5FFAD6C3-F096-4C29-B4BF-E180F36BABFF}" dt="2024-07-12T11:53:45.979" v="681" actId="20577"/>
          <ac:spMkLst>
            <pc:docMk/>
            <pc:sldMk cId="3836351244" sldId="394"/>
            <ac:spMk id="3" creationId="{3AB2C2F7-C6FC-E135-2DEC-D7527809BB5B}"/>
          </ac:spMkLst>
        </pc:spChg>
        <pc:spChg chg="mod">
          <ac:chgData name="FERRANTINI DAVIDE" userId="c0f972b8-4d23-441f-8619-2b3b1c59b6be" providerId="ADAL" clId="{5FFAD6C3-F096-4C29-B4BF-E180F36BABFF}" dt="2024-07-12T11:41:37.489" v="574" actId="20577"/>
          <ac:spMkLst>
            <pc:docMk/>
            <pc:sldMk cId="3836351244" sldId="394"/>
            <ac:spMk id="9" creationId="{79B5E549-9C53-2D54-8EC0-10E959609718}"/>
          </ac:spMkLst>
        </pc:spChg>
        <pc:spChg chg="mod">
          <ac:chgData name="FERRANTINI DAVIDE" userId="c0f972b8-4d23-441f-8619-2b3b1c59b6be" providerId="ADAL" clId="{5FFAD6C3-F096-4C29-B4BF-E180F36BABFF}" dt="2024-07-12T11:41:30.258" v="524" actId="20577"/>
          <ac:spMkLst>
            <pc:docMk/>
            <pc:sldMk cId="3836351244" sldId="394"/>
            <ac:spMk id="10" creationId="{B58A1069-E386-721F-3D1B-8FA4F8CFD15A}"/>
          </ac:spMkLst>
        </pc:spChg>
        <pc:spChg chg="mod">
          <ac:chgData name="FERRANTINI DAVIDE" userId="c0f972b8-4d23-441f-8619-2b3b1c59b6be" providerId="ADAL" clId="{5FFAD6C3-F096-4C29-B4BF-E180F36BABFF}" dt="2024-07-12T11:42:04.889" v="576" actId="207"/>
          <ac:spMkLst>
            <pc:docMk/>
            <pc:sldMk cId="3836351244" sldId="394"/>
            <ac:spMk id="11" creationId="{010D06F4-473E-4D28-8E22-E280BD6F3627}"/>
          </ac:spMkLst>
        </pc:spChg>
        <pc:spChg chg="mod">
          <ac:chgData name="FERRANTINI DAVIDE" userId="c0f972b8-4d23-441f-8619-2b3b1c59b6be" providerId="ADAL" clId="{5FFAD6C3-F096-4C29-B4BF-E180F36BABFF}" dt="2024-07-12T11:42:04.889" v="576" actId="207"/>
          <ac:spMkLst>
            <pc:docMk/>
            <pc:sldMk cId="3836351244" sldId="394"/>
            <ac:spMk id="12" creationId="{74E55CB8-C953-CE6B-EC3E-C056A2C7F653}"/>
          </ac:spMkLst>
        </pc:spChg>
        <pc:spChg chg="mod">
          <ac:chgData name="FERRANTINI DAVIDE" userId="c0f972b8-4d23-441f-8619-2b3b1c59b6be" providerId="ADAL" clId="{5FFAD6C3-F096-4C29-B4BF-E180F36BABFF}" dt="2024-07-12T11:41:33.443" v="544" actId="20577"/>
          <ac:spMkLst>
            <pc:docMk/>
            <pc:sldMk cId="3836351244" sldId="394"/>
            <ac:spMk id="13" creationId="{FC5E6A6F-1C93-31C7-612E-6404E64FB17B}"/>
          </ac:spMkLst>
        </pc:spChg>
        <pc:spChg chg="mod">
          <ac:chgData name="FERRANTINI DAVIDE" userId="c0f972b8-4d23-441f-8619-2b3b1c59b6be" providerId="ADAL" clId="{5FFAD6C3-F096-4C29-B4BF-E180F36BABFF}" dt="2024-07-12T11:42:04.889" v="576" actId="207"/>
          <ac:spMkLst>
            <pc:docMk/>
            <pc:sldMk cId="3836351244" sldId="394"/>
            <ac:spMk id="15" creationId="{0E3F4FD3-E1C8-E436-C375-17BC31624444}"/>
          </ac:spMkLst>
        </pc:spChg>
        <pc:spChg chg="mod">
          <ac:chgData name="FERRANTINI DAVIDE" userId="c0f972b8-4d23-441f-8619-2b3b1c59b6be" providerId="ADAL" clId="{5FFAD6C3-F096-4C29-B4BF-E180F36BABFF}" dt="2024-07-12T11:42:15.797" v="579" actId="207"/>
          <ac:spMkLst>
            <pc:docMk/>
            <pc:sldMk cId="3836351244" sldId="394"/>
            <ac:spMk id="23" creationId="{F83486B2-0007-F2A1-2E4E-997848427B05}"/>
          </ac:spMkLst>
        </pc:spChg>
        <pc:spChg chg="mod">
          <ac:chgData name="FERRANTINI DAVIDE" userId="c0f972b8-4d23-441f-8619-2b3b1c59b6be" providerId="ADAL" clId="{5FFAD6C3-F096-4C29-B4BF-E180F36BABFF}" dt="2024-07-12T11:42:15.797" v="579" actId="207"/>
          <ac:spMkLst>
            <pc:docMk/>
            <pc:sldMk cId="3836351244" sldId="394"/>
            <ac:spMk id="24" creationId="{4DF6A75F-7D00-D87D-3B6D-0C7EC90D9465}"/>
          </ac:spMkLst>
        </pc:spChg>
        <pc:spChg chg="mod">
          <ac:chgData name="FERRANTINI DAVIDE" userId="c0f972b8-4d23-441f-8619-2b3b1c59b6be" providerId="ADAL" clId="{5FFAD6C3-F096-4C29-B4BF-E180F36BABFF}" dt="2024-07-12T11:42:15.797" v="579" actId="207"/>
          <ac:spMkLst>
            <pc:docMk/>
            <pc:sldMk cId="3836351244" sldId="394"/>
            <ac:spMk id="25" creationId="{EE683913-F40A-2906-DFE2-E1C8B3083504}"/>
          </ac:spMkLst>
        </pc:spChg>
        <pc:spChg chg="mod">
          <ac:chgData name="FERRANTINI DAVIDE" userId="c0f972b8-4d23-441f-8619-2b3b1c59b6be" providerId="ADAL" clId="{5FFAD6C3-F096-4C29-B4BF-E180F36BABFF}" dt="2024-07-12T11:41:59.705" v="575" actId="207"/>
          <ac:spMkLst>
            <pc:docMk/>
            <pc:sldMk cId="3836351244" sldId="394"/>
            <ac:spMk id="53" creationId="{7C010B2D-F685-3117-E6CC-F2DCD4C6407B}"/>
          </ac:spMkLst>
        </pc:spChg>
        <pc:spChg chg="mod">
          <ac:chgData name="FERRANTINI DAVIDE" userId="c0f972b8-4d23-441f-8619-2b3b1c59b6be" providerId="ADAL" clId="{5FFAD6C3-F096-4C29-B4BF-E180F36BABFF}" dt="2024-07-12T11:41:59.705" v="575" actId="207"/>
          <ac:spMkLst>
            <pc:docMk/>
            <pc:sldMk cId="3836351244" sldId="394"/>
            <ac:spMk id="54" creationId="{2B2A7341-64AF-EDCF-F834-A2A83B0CD84C}"/>
          </ac:spMkLst>
        </pc:spChg>
        <pc:spChg chg="mod">
          <ac:chgData name="FERRANTINI DAVIDE" userId="c0f972b8-4d23-441f-8619-2b3b1c59b6be" providerId="ADAL" clId="{5FFAD6C3-F096-4C29-B4BF-E180F36BABFF}" dt="2024-07-12T11:41:59.705" v="575" actId="207"/>
          <ac:spMkLst>
            <pc:docMk/>
            <pc:sldMk cId="3836351244" sldId="394"/>
            <ac:spMk id="55" creationId="{162F65B7-3420-EEA6-9C57-17158380C0C1}"/>
          </ac:spMkLst>
        </pc:spChg>
        <pc:spChg chg="mod">
          <ac:chgData name="FERRANTINI DAVIDE" userId="c0f972b8-4d23-441f-8619-2b3b1c59b6be" providerId="ADAL" clId="{5FFAD6C3-F096-4C29-B4BF-E180F36BABFF}" dt="2024-07-12T11:41:59.705" v="575" actId="207"/>
          <ac:spMkLst>
            <pc:docMk/>
            <pc:sldMk cId="3836351244" sldId="394"/>
            <ac:spMk id="56" creationId="{0836A398-08FB-51FC-4311-BB36956E52C0}"/>
          </ac:spMkLst>
        </pc:spChg>
        <pc:spChg chg="mod">
          <ac:chgData name="FERRANTINI DAVIDE" userId="c0f972b8-4d23-441f-8619-2b3b1c59b6be" providerId="ADAL" clId="{5FFAD6C3-F096-4C29-B4BF-E180F36BABFF}" dt="2024-07-12T11:41:59.705" v="575" actId="207"/>
          <ac:spMkLst>
            <pc:docMk/>
            <pc:sldMk cId="3836351244" sldId="394"/>
            <ac:spMk id="57" creationId="{1615411E-1FDA-82F2-BC89-879ADF5522B3}"/>
          </ac:spMkLst>
        </pc:spChg>
        <pc:spChg chg="mod">
          <ac:chgData name="FERRANTINI DAVIDE" userId="c0f972b8-4d23-441f-8619-2b3b1c59b6be" providerId="ADAL" clId="{5FFAD6C3-F096-4C29-B4BF-E180F36BABFF}" dt="2024-07-12T11:41:59.705" v="575" actId="207"/>
          <ac:spMkLst>
            <pc:docMk/>
            <pc:sldMk cId="3836351244" sldId="394"/>
            <ac:spMk id="59" creationId="{3615EDBA-B8E6-557B-1A6E-3BEF7932010C}"/>
          </ac:spMkLst>
        </pc:spChg>
        <pc:spChg chg="mod">
          <ac:chgData name="FERRANTINI DAVIDE" userId="c0f972b8-4d23-441f-8619-2b3b1c59b6be" providerId="ADAL" clId="{5FFAD6C3-F096-4C29-B4BF-E180F36BABFF}" dt="2024-07-12T11:41:59.705" v="575" actId="207"/>
          <ac:spMkLst>
            <pc:docMk/>
            <pc:sldMk cId="3836351244" sldId="394"/>
            <ac:spMk id="60" creationId="{2F3395B1-9C9E-5A8B-5000-1A84D9EA24A6}"/>
          </ac:spMkLst>
        </pc:spChg>
        <pc:spChg chg="mod">
          <ac:chgData name="FERRANTINI DAVIDE" userId="c0f972b8-4d23-441f-8619-2b3b1c59b6be" providerId="ADAL" clId="{5FFAD6C3-F096-4C29-B4BF-E180F36BABFF}" dt="2024-07-12T11:41:59.705" v="575" actId="207"/>
          <ac:spMkLst>
            <pc:docMk/>
            <pc:sldMk cId="3836351244" sldId="394"/>
            <ac:spMk id="61" creationId="{C423B18F-F309-8EC0-7D40-11E1D7A51372}"/>
          </ac:spMkLst>
        </pc:spChg>
        <pc:spChg chg="mod">
          <ac:chgData name="FERRANTINI DAVIDE" userId="c0f972b8-4d23-441f-8619-2b3b1c59b6be" providerId="ADAL" clId="{5FFAD6C3-F096-4C29-B4BF-E180F36BABFF}" dt="2024-07-12T11:41:59.705" v="575" actId="207"/>
          <ac:spMkLst>
            <pc:docMk/>
            <pc:sldMk cId="3836351244" sldId="394"/>
            <ac:spMk id="62" creationId="{E5F74256-C438-0B48-3A04-0E1ADCF10C7B}"/>
          </ac:spMkLst>
        </pc:spChg>
        <pc:spChg chg="mod">
          <ac:chgData name="FERRANTINI DAVIDE" userId="c0f972b8-4d23-441f-8619-2b3b1c59b6be" providerId="ADAL" clId="{5FFAD6C3-F096-4C29-B4BF-E180F36BABFF}" dt="2024-07-12T11:41:59.705" v="575" actId="207"/>
          <ac:spMkLst>
            <pc:docMk/>
            <pc:sldMk cId="3836351244" sldId="394"/>
            <ac:spMk id="63" creationId="{CAD6AD41-E0F8-9A58-6CCB-341426839046}"/>
          </ac:spMkLst>
        </pc:spChg>
        <pc:spChg chg="mod">
          <ac:chgData name="FERRANTINI DAVIDE" userId="c0f972b8-4d23-441f-8619-2b3b1c59b6be" providerId="ADAL" clId="{5FFAD6C3-F096-4C29-B4BF-E180F36BABFF}" dt="2024-07-12T11:41:59.705" v="575" actId="207"/>
          <ac:spMkLst>
            <pc:docMk/>
            <pc:sldMk cId="3836351244" sldId="394"/>
            <ac:spMk id="66" creationId="{4CD3DF86-A330-8BF8-9BCB-4954392CA6CC}"/>
          </ac:spMkLst>
        </pc:spChg>
        <pc:spChg chg="mod">
          <ac:chgData name="FERRANTINI DAVIDE" userId="c0f972b8-4d23-441f-8619-2b3b1c59b6be" providerId="ADAL" clId="{5FFAD6C3-F096-4C29-B4BF-E180F36BABFF}" dt="2024-07-12T11:41:59.705" v="575" actId="207"/>
          <ac:spMkLst>
            <pc:docMk/>
            <pc:sldMk cId="3836351244" sldId="394"/>
            <ac:spMk id="67" creationId="{AF6C08A9-AAE8-1E5C-937B-4E4552FC5DE6}"/>
          </ac:spMkLst>
        </pc:spChg>
        <pc:spChg chg="mod">
          <ac:chgData name="FERRANTINI DAVIDE" userId="c0f972b8-4d23-441f-8619-2b3b1c59b6be" providerId="ADAL" clId="{5FFAD6C3-F096-4C29-B4BF-E180F36BABFF}" dt="2024-07-12T11:41:59.705" v="575" actId="207"/>
          <ac:spMkLst>
            <pc:docMk/>
            <pc:sldMk cId="3836351244" sldId="394"/>
            <ac:spMk id="68" creationId="{D7301B6C-F80B-E3CD-0FB3-FA6B7E8704D4}"/>
          </ac:spMkLst>
        </pc:spChg>
        <pc:spChg chg="mod">
          <ac:chgData name="FERRANTINI DAVIDE" userId="c0f972b8-4d23-441f-8619-2b3b1c59b6be" providerId="ADAL" clId="{5FFAD6C3-F096-4C29-B4BF-E180F36BABFF}" dt="2024-07-12T11:41:59.705" v="575" actId="207"/>
          <ac:spMkLst>
            <pc:docMk/>
            <pc:sldMk cId="3836351244" sldId="394"/>
            <ac:spMk id="69" creationId="{A5031662-05A2-0DC1-DF9C-096394692C0A}"/>
          </ac:spMkLst>
        </pc:spChg>
        <pc:spChg chg="mod">
          <ac:chgData name="FERRANTINI DAVIDE" userId="c0f972b8-4d23-441f-8619-2b3b1c59b6be" providerId="ADAL" clId="{5FFAD6C3-F096-4C29-B4BF-E180F36BABFF}" dt="2024-07-12T11:41:59.705" v="575" actId="207"/>
          <ac:spMkLst>
            <pc:docMk/>
            <pc:sldMk cId="3836351244" sldId="394"/>
            <ac:spMk id="70" creationId="{F7DB8D0E-ED8B-D5B6-DDB2-7C068DDA5ED1}"/>
          </ac:spMkLst>
        </pc:spChg>
        <pc:spChg chg="mod">
          <ac:chgData name="FERRANTINI DAVIDE" userId="c0f972b8-4d23-441f-8619-2b3b1c59b6be" providerId="ADAL" clId="{5FFAD6C3-F096-4C29-B4BF-E180F36BABFF}" dt="2024-07-12T11:41:59.705" v="575" actId="207"/>
          <ac:spMkLst>
            <pc:docMk/>
            <pc:sldMk cId="3836351244" sldId="394"/>
            <ac:spMk id="71" creationId="{A89CEE61-75F2-79D3-7502-DE840BA2D433}"/>
          </ac:spMkLst>
        </pc:spChg>
        <pc:grpChg chg="mod">
          <ac:chgData name="FERRANTINI DAVIDE" userId="c0f972b8-4d23-441f-8619-2b3b1c59b6be" providerId="ADAL" clId="{5FFAD6C3-F096-4C29-B4BF-E180F36BABFF}" dt="2024-07-12T11:42:04.889" v="576" actId="207"/>
          <ac:grpSpMkLst>
            <pc:docMk/>
            <pc:sldMk cId="3836351244" sldId="394"/>
            <ac:grpSpMk id="21" creationId="{4007849F-8917-D42C-8915-D24C1D1C4BBA}"/>
          </ac:grpSpMkLst>
        </pc:grpChg>
        <pc:grpChg chg="mod">
          <ac:chgData name="FERRANTINI DAVIDE" userId="c0f972b8-4d23-441f-8619-2b3b1c59b6be" providerId="ADAL" clId="{5FFAD6C3-F096-4C29-B4BF-E180F36BABFF}" dt="2024-07-12T11:42:15.797" v="579" actId="207"/>
          <ac:grpSpMkLst>
            <pc:docMk/>
            <pc:sldMk cId="3836351244" sldId="394"/>
            <ac:grpSpMk id="22" creationId="{D8BA5738-EF22-F93F-2F58-53126D49739A}"/>
          </ac:grpSpMkLst>
        </pc:grpChg>
        <pc:grpChg chg="mod">
          <ac:chgData name="FERRANTINI DAVIDE" userId="c0f972b8-4d23-441f-8619-2b3b1c59b6be" providerId="ADAL" clId="{5FFAD6C3-F096-4C29-B4BF-E180F36BABFF}" dt="2024-07-12T11:41:59.705" v="575" actId="207"/>
          <ac:grpSpMkLst>
            <pc:docMk/>
            <pc:sldMk cId="3836351244" sldId="394"/>
            <ac:grpSpMk id="72" creationId="{1C7988F6-DC84-13E8-4A31-981BF073F78A}"/>
          </ac:grpSpMkLst>
        </pc:grpChg>
      </pc:sldChg>
      <pc:sldChg chg="modSp mod">
        <pc:chgData name="FERRANTINI DAVIDE" userId="c0f972b8-4d23-441f-8619-2b3b1c59b6be" providerId="ADAL" clId="{5FFAD6C3-F096-4C29-B4BF-E180F36BABFF}" dt="2024-07-12T11:05:25.931" v="34" actId="20577"/>
        <pc:sldMkLst>
          <pc:docMk/>
          <pc:sldMk cId="71098552" sldId="395"/>
        </pc:sldMkLst>
        <pc:spChg chg="mod">
          <ac:chgData name="FERRANTINI DAVIDE" userId="c0f972b8-4d23-441f-8619-2b3b1c59b6be" providerId="ADAL" clId="{5FFAD6C3-F096-4C29-B4BF-E180F36BABFF}" dt="2024-07-12T11:05:25.931" v="34" actId="20577"/>
          <ac:spMkLst>
            <pc:docMk/>
            <pc:sldMk cId="71098552" sldId="395"/>
            <ac:spMk id="4" creationId="{00000000-0000-0000-0000-000000000000}"/>
          </ac:spMkLst>
        </pc:spChg>
      </pc:sldChg>
      <pc:sldChg chg="add del">
        <pc:chgData name="FERRANTINI DAVIDE" userId="c0f972b8-4d23-441f-8619-2b3b1c59b6be" providerId="ADAL" clId="{5FFAD6C3-F096-4C29-B4BF-E180F36BABFF}" dt="2024-07-14T18:22:34.080" v="922" actId="47"/>
        <pc:sldMkLst>
          <pc:docMk/>
          <pc:sldMk cId="2787989755" sldId="396"/>
        </pc:sldMkLst>
      </pc:sldChg>
      <pc:sldChg chg="modSp add mod">
        <pc:chgData name="FERRANTINI DAVIDE" userId="c0f972b8-4d23-441f-8619-2b3b1c59b6be" providerId="ADAL" clId="{5FFAD6C3-F096-4C29-B4BF-E180F36BABFF}" dt="2024-07-14T18:28:59.290" v="1044" actId="108"/>
        <pc:sldMkLst>
          <pc:docMk/>
          <pc:sldMk cId="994909837" sldId="397"/>
        </pc:sldMkLst>
        <pc:spChg chg="mod">
          <ac:chgData name="FERRANTINI DAVIDE" userId="c0f972b8-4d23-441f-8619-2b3b1c59b6be" providerId="ADAL" clId="{5FFAD6C3-F096-4C29-B4BF-E180F36BABFF}" dt="2024-07-14T18:28:59.290" v="1044" actId="108"/>
          <ac:spMkLst>
            <pc:docMk/>
            <pc:sldMk cId="994909837" sldId="397"/>
            <ac:spMk id="2" creationId="{F81780C2-CB50-3508-B151-2042C7FF5C8F}"/>
          </ac:spMkLst>
        </pc:spChg>
        <pc:spChg chg="mod">
          <ac:chgData name="FERRANTINI DAVIDE" userId="c0f972b8-4d23-441f-8619-2b3b1c59b6be" providerId="ADAL" clId="{5FFAD6C3-F096-4C29-B4BF-E180F36BABFF}" dt="2024-07-14T18:22:23.864" v="919" actId="20577"/>
          <ac:spMkLst>
            <pc:docMk/>
            <pc:sldMk cId="994909837" sldId="397"/>
            <ac:spMk id="3" creationId="{3AB2C2F7-C6FC-E135-2DEC-D7527809BB5B}"/>
          </ac:spMkLst>
        </pc:spChg>
      </pc:sldChg>
      <pc:sldMasterChg chg="delSldLayout">
        <pc:chgData name="FERRANTINI DAVIDE" userId="c0f972b8-4d23-441f-8619-2b3b1c59b6be" providerId="ADAL" clId="{5FFAD6C3-F096-4C29-B4BF-E180F36BABFF}" dt="2024-07-14T18:22:34.080" v="922" actId="47"/>
        <pc:sldMasterMkLst>
          <pc:docMk/>
          <pc:sldMasterMk cId="2198635812" sldId="2147483680"/>
        </pc:sldMasterMkLst>
        <pc:sldLayoutChg chg="del">
          <pc:chgData name="FERRANTINI DAVIDE" userId="c0f972b8-4d23-441f-8619-2b3b1c59b6be" providerId="ADAL" clId="{5FFAD6C3-F096-4C29-B4BF-E180F36BABFF}" dt="2024-07-14T18:22:34.080" v="922" actId="47"/>
          <pc:sldLayoutMkLst>
            <pc:docMk/>
            <pc:sldMasterMk cId="2198635812" sldId="2147483680"/>
            <pc:sldLayoutMk cId="3146158921" sldId="2147483707"/>
          </pc:sldLayoutMkLst>
        </pc:sldLayoutChg>
      </pc:sldMasterChg>
    </pc:docChg>
  </pc:docChgLst>
  <pc:docChgLst>
    <pc:chgData name="FERRANTINI DAVIDE" userId="c0f972b8-4d23-441f-8619-2b3b1c59b6be" providerId="ADAL" clId="{374F9BEA-0E88-44E5-A91E-3692027C6B45}"/>
    <pc:docChg chg="undo redo custSel addSld delSld modSld">
      <pc:chgData name="FERRANTINI DAVIDE" userId="c0f972b8-4d23-441f-8619-2b3b1c59b6be" providerId="ADAL" clId="{374F9BEA-0E88-44E5-A91E-3692027C6B45}" dt="2024-07-16T14:38:18.543" v="1102" actId="20577"/>
      <pc:docMkLst>
        <pc:docMk/>
      </pc:docMkLst>
      <pc:sldChg chg="addSp delSp modSp mod">
        <pc:chgData name="FERRANTINI DAVIDE" userId="c0f972b8-4d23-441f-8619-2b3b1c59b6be" providerId="ADAL" clId="{374F9BEA-0E88-44E5-A91E-3692027C6B45}" dt="2024-07-16T14:27:04.547" v="518" actId="1036"/>
        <pc:sldMkLst>
          <pc:docMk/>
          <pc:sldMk cId="1186494384" sldId="383"/>
        </pc:sldMkLst>
        <pc:spChg chg="mod">
          <ac:chgData name="FERRANTINI DAVIDE" userId="c0f972b8-4d23-441f-8619-2b3b1c59b6be" providerId="ADAL" clId="{374F9BEA-0E88-44E5-A91E-3692027C6B45}" dt="2024-07-16T13:32:40.032" v="5"/>
          <ac:spMkLst>
            <pc:docMk/>
            <pc:sldMk cId="1186494384" sldId="383"/>
            <ac:spMk id="6" creationId="{B6895A8A-30A0-2369-AB54-EF72CDE21AC4}"/>
          </ac:spMkLst>
        </pc:spChg>
        <pc:spChg chg="mod">
          <ac:chgData name="FERRANTINI DAVIDE" userId="c0f972b8-4d23-441f-8619-2b3b1c59b6be" providerId="ADAL" clId="{374F9BEA-0E88-44E5-A91E-3692027C6B45}" dt="2024-07-16T13:32:40.032" v="5"/>
          <ac:spMkLst>
            <pc:docMk/>
            <pc:sldMk cId="1186494384" sldId="383"/>
            <ac:spMk id="8" creationId="{ACA5BD8B-ACFB-7281-2BC0-D461F1C9F7C6}"/>
          </ac:spMkLst>
        </pc:spChg>
        <pc:spChg chg="mod">
          <ac:chgData name="FERRANTINI DAVIDE" userId="c0f972b8-4d23-441f-8619-2b3b1c59b6be" providerId="ADAL" clId="{374F9BEA-0E88-44E5-A91E-3692027C6B45}" dt="2024-07-16T13:32:40.032" v="5"/>
          <ac:spMkLst>
            <pc:docMk/>
            <pc:sldMk cId="1186494384" sldId="383"/>
            <ac:spMk id="9" creationId="{5788422A-E0E9-05A0-B175-3E0A31D6CD0A}"/>
          </ac:spMkLst>
        </pc:spChg>
        <pc:spChg chg="mod">
          <ac:chgData name="FERRANTINI DAVIDE" userId="c0f972b8-4d23-441f-8619-2b3b1c59b6be" providerId="ADAL" clId="{374F9BEA-0E88-44E5-A91E-3692027C6B45}" dt="2024-07-16T13:32:40.032" v="5"/>
          <ac:spMkLst>
            <pc:docMk/>
            <pc:sldMk cId="1186494384" sldId="383"/>
            <ac:spMk id="11" creationId="{7391EFCB-E6A6-BF1C-43AC-FF97031346EA}"/>
          </ac:spMkLst>
        </pc:spChg>
        <pc:spChg chg="del mod">
          <ac:chgData name="FERRANTINI DAVIDE" userId="c0f972b8-4d23-441f-8619-2b3b1c59b6be" providerId="ADAL" clId="{374F9BEA-0E88-44E5-A91E-3692027C6B45}" dt="2024-07-16T13:35:24.437" v="70" actId="478"/>
          <ac:spMkLst>
            <pc:docMk/>
            <pc:sldMk cId="1186494384" sldId="383"/>
            <ac:spMk id="12" creationId="{6C11EE0F-26C6-275A-4151-9645956089AE}"/>
          </ac:spMkLst>
        </pc:spChg>
        <pc:spChg chg="mod">
          <ac:chgData name="FERRANTINI DAVIDE" userId="c0f972b8-4d23-441f-8619-2b3b1c59b6be" providerId="ADAL" clId="{374F9BEA-0E88-44E5-A91E-3692027C6B45}" dt="2024-07-16T13:32:40.032" v="5"/>
          <ac:spMkLst>
            <pc:docMk/>
            <pc:sldMk cId="1186494384" sldId="383"/>
            <ac:spMk id="13" creationId="{4E273A61-9022-AB21-5221-D4A810E8AF3D}"/>
          </ac:spMkLst>
        </pc:spChg>
        <pc:spChg chg="mod">
          <ac:chgData name="FERRANTINI DAVIDE" userId="c0f972b8-4d23-441f-8619-2b3b1c59b6be" providerId="ADAL" clId="{374F9BEA-0E88-44E5-A91E-3692027C6B45}" dt="2024-07-16T13:32:40.032" v="5"/>
          <ac:spMkLst>
            <pc:docMk/>
            <pc:sldMk cId="1186494384" sldId="383"/>
            <ac:spMk id="14" creationId="{651AD0BD-3AC1-5B8D-A520-778FCAF5553B}"/>
          </ac:spMkLst>
        </pc:spChg>
        <pc:spChg chg="mod">
          <ac:chgData name="FERRANTINI DAVIDE" userId="c0f972b8-4d23-441f-8619-2b3b1c59b6be" providerId="ADAL" clId="{374F9BEA-0E88-44E5-A91E-3692027C6B45}" dt="2024-07-16T13:35:24.437" v="70" actId="478"/>
          <ac:spMkLst>
            <pc:docMk/>
            <pc:sldMk cId="1186494384" sldId="383"/>
            <ac:spMk id="16" creationId="{D993D109-36C5-5502-2B02-97EFDEAFC8C7}"/>
          </ac:spMkLst>
        </pc:spChg>
        <pc:spChg chg="mod">
          <ac:chgData name="FERRANTINI DAVIDE" userId="c0f972b8-4d23-441f-8619-2b3b1c59b6be" providerId="ADAL" clId="{374F9BEA-0E88-44E5-A91E-3692027C6B45}" dt="2024-07-16T13:35:24.437" v="70" actId="478"/>
          <ac:spMkLst>
            <pc:docMk/>
            <pc:sldMk cId="1186494384" sldId="383"/>
            <ac:spMk id="17" creationId="{31516F96-8037-B67D-33BD-3B9A7259D6F8}"/>
          </ac:spMkLst>
        </pc:spChg>
        <pc:spChg chg="mod">
          <ac:chgData name="FERRANTINI DAVIDE" userId="c0f972b8-4d23-441f-8619-2b3b1c59b6be" providerId="ADAL" clId="{374F9BEA-0E88-44E5-A91E-3692027C6B45}" dt="2024-07-16T13:35:24.437" v="70" actId="478"/>
          <ac:spMkLst>
            <pc:docMk/>
            <pc:sldMk cId="1186494384" sldId="383"/>
            <ac:spMk id="18" creationId="{3F3E1D9B-E887-B6AD-D3BC-0BD11B9A44B2}"/>
          </ac:spMkLst>
        </pc:spChg>
        <pc:spChg chg="mod">
          <ac:chgData name="FERRANTINI DAVIDE" userId="c0f972b8-4d23-441f-8619-2b3b1c59b6be" providerId="ADAL" clId="{374F9BEA-0E88-44E5-A91E-3692027C6B45}" dt="2024-07-16T13:35:24.437" v="70" actId="478"/>
          <ac:spMkLst>
            <pc:docMk/>
            <pc:sldMk cId="1186494384" sldId="383"/>
            <ac:spMk id="19" creationId="{D42C16A1-8822-33D6-0978-7CDBF55D3574}"/>
          </ac:spMkLst>
        </pc:spChg>
        <pc:spChg chg="mod">
          <ac:chgData name="FERRANTINI DAVIDE" userId="c0f972b8-4d23-441f-8619-2b3b1c59b6be" providerId="ADAL" clId="{374F9BEA-0E88-44E5-A91E-3692027C6B45}" dt="2024-07-16T13:35:24.437" v="70" actId="478"/>
          <ac:spMkLst>
            <pc:docMk/>
            <pc:sldMk cId="1186494384" sldId="383"/>
            <ac:spMk id="20" creationId="{5729562D-08F5-C2FD-688E-045FA296EE43}"/>
          </ac:spMkLst>
        </pc:spChg>
        <pc:spChg chg="mod">
          <ac:chgData name="FERRANTINI DAVIDE" userId="c0f972b8-4d23-441f-8619-2b3b1c59b6be" providerId="ADAL" clId="{374F9BEA-0E88-44E5-A91E-3692027C6B45}" dt="2024-07-16T13:35:24.437" v="70" actId="478"/>
          <ac:spMkLst>
            <pc:docMk/>
            <pc:sldMk cId="1186494384" sldId="383"/>
            <ac:spMk id="21" creationId="{AA77613E-FB76-622E-1984-B8AC537C5C9A}"/>
          </ac:spMkLst>
        </pc:spChg>
        <pc:spChg chg="mod">
          <ac:chgData name="FERRANTINI DAVIDE" userId="c0f972b8-4d23-441f-8619-2b3b1c59b6be" providerId="ADAL" clId="{374F9BEA-0E88-44E5-A91E-3692027C6B45}" dt="2024-07-16T13:35:24.437" v="70" actId="478"/>
          <ac:spMkLst>
            <pc:docMk/>
            <pc:sldMk cId="1186494384" sldId="383"/>
            <ac:spMk id="22" creationId="{B057D25F-CEFD-2258-8B78-4973E73144C7}"/>
          </ac:spMkLst>
        </pc:spChg>
        <pc:spChg chg="mod">
          <ac:chgData name="FERRANTINI DAVIDE" userId="c0f972b8-4d23-441f-8619-2b3b1c59b6be" providerId="ADAL" clId="{374F9BEA-0E88-44E5-A91E-3692027C6B45}" dt="2024-07-16T13:32:40.032" v="5"/>
          <ac:spMkLst>
            <pc:docMk/>
            <pc:sldMk cId="1186494384" sldId="383"/>
            <ac:spMk id="23" creationId="{4E969B71-F9CA-1564-C0C4-209B911C44F5}"/>
          </ac:spMkLst>
        </pc:spChg>
        <pc:spChg chg="mod">
          <ac:chgData name="FERRANTINI DAVIDE" userId="c0f972b8-4d23-441f-8619-2b3b1c59b6be" providerId="ADAL" clId="{374F9BEA-0E88-44E5-A91E-3692027C6B45}" dt="2024-07-16T13:35:24.437" v="70" actId="478"/>
          <ac:spMkLst>
            <pc:docMk/>
            <pc:sldMk cId="1186494384" sldId="383"/>
            <ac:spMk id="24" creationId="{DE77B056-A768-72D8-72A9-E0B14CEB4D25}"/>
          </ac:spMkLst>
        </pc:spChg>
        <pc:spChg chg="mod">
          <ac:chgData name="FERRANTINI DAVIDE" userId="c0f972b8-4d23-441f-8619-2b3b1c59b6be" providerId="ADAL" clId="{374F9BEA-0E88-44E5-A91E-3692027C6B45}" dt="2024-07-16T13:35:24.437" v="70" actId="478"/>
          <ac:spMkLst>
            <pc:docMk/>
            <pc:sldMk cId="1186494384" sldId="383"/>
            <ac:spMk id="25" creationId="{5ECDA147-D159-7C24-0DC9-A500C63A9917}"/>
          </ac:spMkLst>
        </pc:spChg>
        <pc:spChg chg="mod">
          <ac:chgData name="FERRANTINI DAVIDE" userId="c0f972b8-4d23-441f-8619-2b3b1c59b6be" providerId="ADAL" clId="{374F9BEA-0E88-44E5-A91E-3692027C6B45}" dt="2024-07-16T13:35:24.437" v="70" actId="478"/>
          <ac:spMkLst>
            <pc:docMk/>
            <pc:sldMk cId="1186494384" sldId="383"/>
            <ac:spMk id="26" creationId="{1B9198A2-5B68-A446-DBC3-CD2B3D9D34EA}"/>
          </ac:spMkLst>
        </pc:spChg>
        <pc:spChg chg="mod">
          <ac:chgData name="FERRANTINI DAVIDE" userId="c0f972b8-4d23-441f-8619-2b3b1c59b6be" providerId="ADAL" clId="{374F9BEA-0E88-44E5-A91E-3692027C6B45}" dt="2024-07-16T13:35:24.437" v="70" actId="478"/>
          <ac:spMkLst>
            <pc:docMk/>
            <pc:sldMk cId="1186494384" sldId="383"/>
            <ac:spMk id="27" creationId="{3C7638BA-ED06-AD0F-2D6B-6D4D4BCE7300}"/>
          </ac:spMkLst>
        </pc:spChg>
        <pc:spChg chg="mod">
          <ac:chgData name="FERRANTINI DAVIDE" userId="c0f972b8-4d23-441f-8619-2b3b1c59b6be" providerId="ADAL" clId="{374F9BEA-0E88-44E5-A91E-3692027C6B45}" dt="2024-07-16T13:35:24.437" v="70" actId="478"/>
          <ac:spMkLst>
            <pc:docMk/>
            <pc:sldMk cId="1186494384" sldId="383"/>
            <ac:spMk id="28" creationId="{9575F723-313F-A047-AD7C-3514BE646D52}"/>
          </ac:spMkLst>
        </pc:spChg>
        <pc:spChg chg="mod">
          <ac:chgData name="FERRANTINI DAVIDE" userId="c0f972b8-4d23-441f-8619-2b3b1c59b6be" providerId="ADAL" clId="{374F9BEA-0E88-44E5-A91E-3692027C6B45}" dt="2024-07-16T13:35:24.437" v="70" actId="478"/>
          <ac:spMkLst>
            <pc:docMk/>
            <pc:sldMk cId="1186494384" sldId="383"/>
            <ac:spMk id="29" creationId="{218E3CBD-5437-98E9-9E4F-967472101F3B}"/>
          </ac:spMkLst>
        </pc:spChg>
        <pc:spChg chg="mod">
          <ac:chgData name="FERRANTINI DAVIDE" userId="c0f972b8-4d23-441f-8619-2b3b1c59b6be" providerId="ADAL" clId="{374F9BEA-0E88-44E5-A91E-3692027C6B45}" dt="2024-07-16T13:35:24.437" v="70" actId="478"/>
          <ac:spMkLst>
            <pc:docMk/>
            <pc:sldMk cId="1186494384" sldId="383"/>
            <ac:spMk id="30" creationId="{D6D99CFD-73E7-A711-AE1C-9D1777698C11}"/>
          </ac:spMkLst>
        </pc:spChg>
        <pc:spChg chg="mod">
          <ac:chgData name="FERRANTINI DAVIDE" userId="c0f972b8-4d23-441f-8619-2b3b1c59b6be" providerId="ADAL" clId="{374F9BEA-0E88-44E5-A91E-3692027C6B45}" dt="2024-07-16T13:35:24.437" v="70" actId="478"/>
          <ac:spMkLst>
            <pc:docMk/>
            <pc:sldMk cId="1186494384" sldId="383"/>
            <ac:spMk id="31" creationId="{6A7F9962-7C2C-0D42-4121-5A64E7E5B770}"/>
          </ac:spMkLst>
        </pc:spChg>
        <pc:spChg chg="mod">
          <ac:chgData name="FERRANTINI DAVIDE" userId="c0f972b8-4d23-441f-8619-2b3b1c59b6be" providerId="ADAL" clId="{374F9BEA-0E88-44E5-A91E-3692027C6B45}" dt="2024-07-16T13:35:24.437" v="70" actId="478"/>
          <ac:spMkLst>
            <pc:docMk/>
            <pc:sldMk cId="1186494384" sldId="383"/>
            <ac:spMk id="32" creationId="{D9072348-9817-AEAF-4230-125E0954D4DF}"/>
          </ac:spMkLst>
        </pc:spChg>
        <pc:spChg chg="mod">
          <ac:chgData name="FERRANTINI DAVIDE" userId="c0f972b8-4d23-441f-8619-2b3b1c59b6be" providerId="ADAL" clId="{374F9BEA-0E88-44E5-A91E-3692027C6B45}" dt="2024-07-16T13:35:24.437" v="70" actId="478"/>
          <ac:spMkLst>
            <pc:docMk/>
            <pc:sldMk cId="1186494384" sldId="383"/>
            <ac:spMk id="33" creationId="{222AEEFB-F594-2A6C-6994-56DD2C57FE2F}"/>
          </ac:spMkLst>
        </pc:spChg>
        <pc:spChg chg="mod">
          <ac:chgData name="FERRANTINI DAVIDE" userId="c0f972b8-4d23-441f-8619-2b3b1c59b6be" providerId="ADAL" clId="{374F9BEA-0E88-44E5-A91E-3692027C6B45}" dt="2024-07-16T13:35:24.437" v="70" actId="478"/>
          <ac:spMkLst>
            <pc:docMk/>
            <pc:sldMk cId="1186494384" sldId="383"/>
            <ac:spMk id="34" creationId="{D7939E1D-FEC5-80A2-218F-1EDCB8BF6B16}"/>
          </ac:spMkLst>
        </pc:spChg>
        <pc:spChg chg="mod">
          <ac:chgData name="FERRANTINI DAVIDE" userId="c0f972b8-4d23-441f-8619-2b3b1c59b6be" providerId="ADAL" clId="{374F9BEA-0E88-44E5-A91E-3692027C6B45}" dt="2024-07-16T13:35:24.437" v="70" actId="478"/>
          <ac:spMkLst>
            <pc:docMk/>
            <pc:sldMk cId="1186494384" sldId="383"/>
            <ac:spMk id="35" creationId="{554A1345-DBDF-3177-FEFF-54668E59CA8C}"/>
          </ac:spMkLst>
        </pc:spChg>
        <pc:spChg chg="mod">
          <ac:chgData name="FERRANTINI DAVIDE" userId="c0f972b8-4d23-441f-8619-2b3b1c59b6be" providerId="ADAL" clId="{374F9BEA-0E88-44E5-A91E-3692027C6B45}" dt="2024-07-16T13:35:24.437" v="70" actId="478"/>
          <ac:spMkLst>
            <pc:docMk/>
            <pc:sldMk cId="1186494384" sldId="383"/>
            <ac:spMk id="36" creationId="{313643D8-6CC7-9BBD-17C1-14E33CEBD713}"/>
          </ac:spMkLst>
        </pc:spChg>
        <pc:spChg chg="mod">
          <ac:chgData name="FERRANTINI DAVIDE" userId="c0f972b8-4d23-441f-8619-2b3b1c59b6be" providerId="ADAL" clId="{374F9BEA-0E88-44E5-A91E-3692027C6B45}" dt="2024-07-16T13:32:40.032" v="5"/>
          <ac:spMkLst>
            <pc:docMk/>
            <pc:sldMk cId="1186494384" sldId="383"/>
            <ac:spMk id="37" creationId="{84213F26-5B17-9DEF-065D-3FB0D3E35202}"/>
          </ac:spMkLst>
        </pc:spChg>
        <pc:spChg chg="mod">
          <ac:chgData name="FERRANTINI DAVIDE" userId="c0f972b8-4d23-441f-8619-2b3b1c59b6be" providerId="ADAL" clId="{374F9BEA-0E88-44E5-A91E-3692027C6B45}" dt="2024-07-16T13:32:40.032" v="5"/>
          <ac:spMkLst>
            <pc:docMk/>
            <pc:sldMk cId="1186494384" sldId="383"/>
            <ac:spMk id="38" creationId="{927219DD-85C7-8477-9B69-5043339EF36B}"/>
          </ac:spMkLst>
        </pc:spChg>
        <pc:spChg chg="mod">
          <ac:chgData name="FERRANTINI DAVIDE" userId="c0f972b8-4d23-441f-8619-2b3b1c59b6be" providerId="ADAL" clId="{374F9BEA-0E88-44E5-A91E-3692027C6B45}" dt="2024-07-16T13:32:40.032" v="5"/>
          <ac:spMkLst>
            <pc:docMk/>
            <pc:sldMk cId="1186494384" sldId="383"/>
            <ac:spMk id="39" creationId="{9E5E2760-D3B1-E138-5A7D-B9C5EAD3615D}"/>
          </ac:spMkLst>
        </pc:spChg>
        <pc:spChg chg="add del mod">
          <ac:chgData name="FERRANTINI DAVIDE" userId="c0f972b8-4d23-441f-8619-2b3b1c59b6be" providerId="ADAL" clId="{374F9BEA-0E88-44E5-A91E-3692027C6B45}" dt="2024-07-16T13:35:07.872" v="65" actId="478"/>
          <ac:spMkLst>
            <pc:docMk/>
            <pc:sldMk cId="1186494384" sldId="383"/>
            <ac:spMk id="40" creationId="{B099481B-6E9D-A4E0-74F0-01D6BE2CF84F}"/>
          </ac:spMkLst>
        </pc:spChg>
        <pc:spChg chg="mod">
          <ac:chgData name="FERRANTINI DAVIDE" userId="c0f972b8-4d23-441f-8619-2b3b1c59b6be" providerId="ADAL" clId="{374F9BEA-0E88-44E5-A91E-3692027C6B45}" dt="2024-07-16T13:35:38.184" v="74" actId="1076"/>
          <ac:spMkLst>
            <pc:docMk/>
            <pc:sldMk cId="1186494384" sldId="383"/>
            <ac:spMk id="43" creationId="{F05A2B67-D98E-084C-053A-4F9168C214C8}"/>
          </ac:spMkLst>
        </pc:spChg>
        <pc:spChg chg="mod">
          <ac:chgData name="FERRANTINI DAVIDE" userId="c0f972b8-4d23-441f-8619-2b3b1c59b6be" providerId="ADAL" clId="{374F9BEA-0E88-44E5-A91E-3692027C6B45}" dt="2024-07-16T13:35:38.184" v="74" actId="1076"/>
          <ac:spMkLst>
            <pc:docMk/>
            <pc:sldMk cId="1186494384" sldId="383"/>
            <ac:spMk id="44" creationId="{178BA1C0-094A-00C3-1235-D59CDE046968}"/>
          </ac:spMkLst>
        </pc:spChg>
        <pc:spChg chg="mod">
          <ac:chgData name="FERRANTINI DAVIDE" userId="c0f972b8-4d23-441f-8619-2b3b1c59b6be" providerId="ADAL" clId="{374F9BEA-0E88-44E5-A91E-3692027C6B45}" dt="2024-07-16T13:35:38.184" v="74" actId="1076"/>
          <ac:spMkLst>
            <pc:docMk/>
            <pc:sldMk cId="1186494384" sldId="383"/>
            <ac:spMk id="45" creationId="{E6B2002F-6A69-C5AA-56D2-4D311622614B}"/>
          </ac:spMkLst>
        </pc:spChg>
        <pc:spChg chg="mod">
          <ac:chgData name="FERRANTINI DAVIDE" userId="c0f972b8-4d23-441f-8619-2b3b1c59b6be" providerId="ADAL" clId="{374F9BEA-0E88-44E5-A91E-3692027C6B45}" dt="2024-07-16T13:35:38.184" v="74" actId="1076"/>
          <ac:spMkLst>
            <pc:docMk/>
            <pc:sldMk cId="1186494384" sldId="383"/>
            <ac:spMk id="46" creationId="{4C4DA9B3-883D-B249-37F3-7A2BDBE60D87}"/>
          </ac:spMkLst>
        </pc:spChg>
        <pc:spChg chg="mod">
          <ac:chgData name="FERRANTINI DAVIDE" userId="c0f972b8-4d23-441f-8619-2b3b1c59b6be" providerId="ADAL" clId="{374F9BEA-0E88-44E5-A91E-3692027C6B45}" dt="2024-07-16T13:35:38.184" v="74" actId="1076"/>
          <ac:spMkLst>
            <pc:docMk/>
            <pc:sldMk cId="1186494384" sldId="383"/>
            <ac:spMk id="47" creationId="{91095506-8ECA-58B9-86C0-3088EDFEDCB6}"/>
          </ac:spMkLst>
        </pc:spChg>
        <pc:spChg chg="mod">
          <ac:chgData name="FERRANTINI DAVIDE" userId="c0f972b8-4d23-441f-8619-2b3b1c59b6be" providerId="ADAL" clId="{374F9BEA-0E88-44E5-A91E-3692027C6B45}" dt="2024-07-16T13:35:24.437" v="70" actId="478"/>
          <ac:spMkLst>
            <pc:docMk/>
            <pc:sldMk cId="1186494384" sldId="383"/>
            <ac:spMk id="48" creationId="{298D370E-EFAF-E612-FF74-29E85F615320}"/>
          </ac:spMkLst>
        </pc:spChg>
        <pc:spChg chg="mod">
          <ac:chgData name="FERRANTINI DAVIDE" userId="c0f972b8-4d23-441f-8619-2b3b1c59b6be" providerId="ADAL" clId="{374F9BEA-0E88-44E5-A91E-3692027C6B45}" dt="2024-07-16T13:35:24.437" v="70" actId="478"/>
          <ac:spMkLst>
            <pc:docMk/>
            <pc:sldMk cId="1186494384" sldId="383"/>
            <ac:spMk id="49" creationId="{53250927-810F-16A4-2E2B-555A7954CD0A}"/>
          </ac:spMkLst>
        </pc:spChg>
        <pc:spChg chg="mod">
          <ac:chgData name="FERRANTINI DAVIDE" userId="c0f972b8-4d23-441f-8619-2b3b1c59b6be" providerId="ADAL" clId="{374F9BEA-0E88-44E5-A91E-3692027C6B45}" dt="2024-07-16T13:35:24.437" v="70" actId="478"/>
          <ac:spMkLst>
            <pc:docMk/>
            <pc:sldMk cId="1186494384" sldId="383"/>
            <ac:spMk id="50" creationId="{BB033924-6A52-5984-B6AE-76B2CA506621}"/>
          </ac:spMkLst>
        </pc:spChg>
        <pc:spChg chg="mod">
          <ac:chgData name="FERRANTINI DAVIDE" userId="c0f972b8-4d23-441f-8619-2b3b1c59b6be" providerId="ADAL" clId="{374F9BEA-0E88-44E5-A91E-3692027C6B45}" dt="2024-07-16T13:35:24.437" v="70" actId="478"/>
          <ac:spMkLst>
            <pc:docMk/>
            <pc:sldMk cId="1186494384" sldId="383"/>
            <ac:spMk id="51" creationId="{D89766E5-8769-A4D5-A706-8CED27C19D77}"/>
          </ac:spMkLst>
        </pc:spChg>
        <pc:spChg chg="mod">
          <ac:chgData name="FERRANTINI DAVIDE" userId="c0f972b8-4d23-441f-8619-2b3b1c59b6be" providerId="ADAL" clId="{374F9BEA-0E88-44E5-A91E-3692027C6B45}" dt="2024-07-16T13:35:24.437" v="70" actId="478"/>
          <ac:spMkLst>
            <pc:docMk/>
            <pc:sldMk cId="1186494384" sldId="383"/>
            <ac:spMk id="52" creationId="{7CD51F7F-021A-18EC-64AB-4F9EFD60AE85}"/>
          </ac:spMkLst>
        </pc:spChg>
        <pc:spChg chg="mod">
          <ac:chgData name="FERRANTINI DAVIDE" userId="c0f972b8-4d23-441f-8619-2b3b1c59b6be" providerId="ADAL" clId="{374F9BEA-0E88-44E5-A91E-3692027C6B45}" dt="2024-07-16T13:35:24.437" v="70" actId="478"/>
          <ac:spMkLst>
            <pc:docMk/>
            <pc:sldMk cId="1186494384" sldId="383"/>
            <ac:spMk id="53" creationId="{D8D63E31-3F9F-CC27-87EF-1DF7509FB8DF}"/>
          </ac:spMkLst>
        </pc:spChg>
        <pc:spChg chg="mod">
          <ac:chgData name="FERRANTINI DAVIDE" userId="c0f972b8-4d23-441f-8619-2b3b1c59b6be" providerId="ADAL" clId="{374F9BEA-0E88-44E5-A91E-3692027C6B45}" dt="2024-07-16T13:35:38.184" v="74" actId="1076"/>
          <ac:spMkLst>
            <pc:docMk/>
            <pc:sldMk cId="1186494384" sldId="383"/>
            <ac:spMk id="54" creationId="{EA043A48-8BF6-59AF-2933-9212B7899916}"/>
          </ac:spMkLst>
        </pc:spChg>
        <pc:spChg chg="mod">
          <ac:chgData name="FERRANTINI DAVIDE" userId="c0f972b8-4d23-441f-8619-2b3b1c59b6be" providerId="ADAL" clId="{374F9BEA-0E88-44E5-A91E-3692027C6B45}" dt="2024-07-16T13:35:24.437" v="70" actId="478"/>
          <ac:spMkLst>
            <pc:docMk/>
            <pc:sldMk cId="1186494384" sldId="383"/>
            <ac:spMk id="55" creationId="{0C8A92BA-46B9-C02A-E039-F132C7BA0F52}"/>
          </ac:spMkLst>
        </pc:spChg>
        <pc:spChg chg="mod">
          <ac:chgData name="FERRANTINI DAVIDE" userId="c0f972b8-4d23-441f-8619-2b3b1c59b6be" providerId="ADAL" clId="{374F9BEA-0E88-44E5-A91E-3692027C6B45}" dt="2024-07-16T13:35:24.437" v="70" actId="478"/>
          <ac:spMkLst>
            <pc:docMk/>
            <pc:sldMk cId="1186494384" sldId="383"/>
            <ac:spMk id="56" creationId="{6D6222BA-1E60-49E4-BA35-B70265E0246E}"/>
          </ac:spMkLst>
        </pc:spChg>
        <pc:spChg chg="mod">
          <ac:chgData name="FERRANTINI DAVIDE" userId="c0f972b8-4d23-441f-8619-2b3b1c59b6be" providerId="ADAL" clId="{374F9BEA-0E88-44E5-A91E-3692027C6B45}" dt="2024-07-16T13:35:24.437" v="70" actId="478"/>
          <ac:spMkLst>
            <pc:docMk/>
            <pc:sldMk cId="1186494384" sldId="383"/>
            <ac:spMk id="57" creationId="{E133CEA4-05A2-346F-1005-714E92B7C12C}"/>
          </ac:spMkLst>
        </pc:spChg>
        <pc:spChg chg="mod">
          <ac:chgData name="FERRANTINI DAVIDE" userId="c0f972b8-4d23-441f-8619-2b3b1c59b6be" providerId="ADAL" clId="{374F9BEA-0E88-44E5-A91E-3692027C6B45}" dt="2024-07-16T13:35:24.437" v="70" actId="478"/>
          <ac:spMkLst>
            <pc:docMk/>
            <pc:sldMk cId="1186494384" sldId="383"/>
            <ac:spMk id="58" creationId="{57BF49B8-C3C3-B74E-E2E2-CE1681DD1309}"/>
          </ac:spMkLst>
        </pc:spChg>
        <pc:spChg chg="mod">
          <ac:chgData name="FERRANTINI DAVIDE" userId="c0f972b8-4d23-441f-8619-2b3b1c59b6be" providerId="ADAL" clId="{374F9BEA-0E88-44E5-A91E-3692027C6B45}" dt="2024-07-16T13:35:24.437" v="70" actId="478"/>
          <ac:spMkLst>
            <pc:docMk/>
            <pc:sldMk cId="1186494384" sldId="383"/>
            <ac:spMk id="59" creationId="{9834F8AA-4E2A-989D-FD3A-B7CBE226978E}"/>
          </ac:spMkLst>
        </pc:spChg>
        <pc:spChg chg="mod">
          <ac:chgData name="FERRANTINI DAVIDE" userId="c0f972b8-4d23-441f-8619-2b3b1c59b6be" providerId="ADAL" clId="{374F9BEA-0E88-44E5-A91E-3692027C6B45}" dt="2024-07-16T13:35:24.437" v="70" actId="478"/>
          <ac:spMkLst>
            <pc:docMk/>
            <pc:sldMk cId="1186494384" sldId="383"/>
            <ac:spMk id="60" creationId="{F54077B5-B6DE-29BB-7E58-0F83DA61407A}"/>
          </ac:spMkLst>
        </pc:spChg>
        <pc:spChg chg="mod">
          <ac:chgData name="FERRANTINI DAVIDE" userId="c0f972b8-4d23-441f-8619-2b3b1c59b6be" providerId="ADAL" clId="{374F9BEA-0E88-44E5-A91E-3692027C6B45}" dt="2024-07-16T13:35:24.437" v="70" actId="478"/>
          <ac:spMkLst>
            <pc:docMk/>
            <pc:sldMk cId="1186494384" sldId="383"/>
            <ac:spMk id="61" creationId="{54CA5C0F-68B7-E741-D321-F6C44C527A64}"/>
          </ac:spMkLst>
        </pc:spChg>
        <pc:spChg chg="mod">
          <ac:chgData name="FERRANTINI DAVIDE" userId="c0f972b8-4d23-441f-8619-2b3b1c59b6be" providerId="ADAL" clId="{374F9BEA-0E88-44E5-A91E-3692027C6B45}" dt="2024-07-16T13:35:38.184" v="74" actId="1076"/>
          <ac:spMkLst>
            <pc:docMk/>
            <pc:sldMk cId="1186494384" sldId="383"/>
            <ac:spMk id="62" creationId="{038190E4-A1DF-A6F9-91F1-9D75E0D2BDBB}"/>
          </ac:spMkLst>
        </pc:spChg>
        <pc:spChg chg="mod">
          <ac:chgData name="FERRANTINI DAVIDE" userId="c0f972b8-4d23-441f-8619-2b3b1c59b6be" providerId="ADAL" clId="{374F9BEA-0E88-44E5-A91E-3692027C6B45}" dt="2024-07-16T13:36:22.585" v="152" actId="1035"/>
          <ac:spMkLst>
            <pc:docMk/>
            <pc:sldMk cId="1186494384" sldId="383"/>
            <ac:spMk id="63" creationId="{F217D814-9432-3203-8C63-DF7F69FDC050}"/>
          </ac:spMkLst>
        </pc:spChg>
        <pc:spChg chg="mod">
          <ac:chgData name="FERRANTINI DAVIDE" userId="c0f972b8-4d23-441f-8619-2b3b1c59b6be" providerId="ADAL" clId="{374F9BEA-0E88-44E5-A91E-3692027C6B45}" dt="2024-07-16T13:49:28.427" v="433" actId="1076"/>
          <ac:spMkLst>
            <pc:docMk/>
            <pc:sldMk cId="1186494384" sldId="383"/>
            <ac:spMk id="64" creationId="{CEBD69D3-542D-3E93-A588-6AB4F94283F2}"/>
          </ac:spMkLst>
        </pc:spChg>
        <pc:spChg chg="mod">
          <ac:chgData name="FERRANTINI DAVIDE" userId="c0f972b8-4d23-441f-8619-2b3b1c59b6be" providerId="ADAL" clId="{374F9BEA-0E88-44E5-A91E-3692027C6B45}" dt="2024-07-16T13:35:38.184" v="74" actId="1076"/>
          <ac:spMkLst>
            <pc:docMk/>
            <pc:sldMk cId="1186494384" sldId="383"/>
            <ac:spMk id="66" creationId="{C4D67A93-87EF-DCF8-A8FF-84C8E8BA0087}"/>
          </ac:spMkLst>
        </pc:spChg>
        <pc:spChg chg="mod">
          <ac:chgData name="FERRANTINI DAVIDE" userId="c0f972b8-4d23-441f-8619-2b3b1c59b6be" providerId="ADAL" clId="{374F9BEA-0E88-44E5-A91E-3692027C6B45}" dt="2024-07-16T13:35:38.184" v="74" actId="1076"/>
          <ac:spMkLst>
            <pc:docMk/>
            <pc:sldMk cId="1186494384" sldId="383"/>
            <ac:spMk id="67" creationId="{A63C0388-0E29-97BD-9689-96DF7F7259AD}"/>
          </ac:spMkLst>
        </pc:spChg>
        <pc:spChg chg="mod">
          <ac:chgData name="FERRANTINI DAVIDE" userId="c0f972b8-4d23-441f-8619-2b3b1c59b6be" providerId="ADAL" clId="{374F9BEA-0E88-44E5-A91E-3692027C6B45}" dt="2024-07-16T13:35:38.184" v="74" actId="1076"/>
          <ac:spMkLst>
            <pc:docMk/>
            <pc:sldMk cId="1186494384" sldId="383"/>
            <ac:spMk id="69" creationId="{128D8B59-81A7-2070-E89D-2A13AB7807C2}"/>
          </ac:spMkLst>
        </pc:spChg>
        <pc:spChg chg="add mod ord">
          <ac:chgData name="FERRANTINI DAVIDE" userId="c0f972b8-4d23-441f-8619-2b3b1c59b6be" providerId="ADAL" clId="{374F9BEA-0E88-44E5-A91E-3692027C6B45}" dt="2024-07-16T13:36:13.373" v="126" actId="167"/>
          <ac:spMkLst>
            <pc:docMk/>
            <pc:sldMk cId="1186494384" sldId="383"/>
            <ac:spMk id="71" creationId="{8F536F96-1E1D-8B82-43E0-B4539DDF5ACA}"/>
          </ac:spMkLst>
        </pc:spChg>
        <pc:spChg chg="mod">
          <ac:chgData name="FERRANTINI DAVIDE" userId="c0f972b8-4d23-441f-8619-2b3b1c59b6be" providerId="ADAL" clId="{374F9BEA-0E88-44E5-A91E-3692027C6B45}" dt="2024-07-16T13:42:23.625" v="342" actId="20577"/>
          <ac:spMkLst>
            <pc:docMk/>
            <pc:sldMk cId="1186494384" sldId="383"/>
            <ac:spMk id="73" creationId="{148EE15F-0579-BAD1-F095-12EB6922D90F}"/>
          </ac:spMkLst>
        </pc:spChg>
        <pc:spChg chg="mod">
          <ac:chgData name="FERRANTINI DAVIDE" userId="c0f972b8-4d23-441f-8619-2b3b1c59b6be" providerId="ADAL" clId="{374F9BEA-0E88-44E5-A91E-3692027C6B45}" dt="2024-07-16T13:40:29.248" v="301" actId="404"/>
          <ac:spMkLst>
            <pc:docMk/>
            <pc:sldMk cId="1186494384" sldId="383"/>
            <ac:spMk id="76" creationId="{09A9FD2B-B2BE-CC4F-34B5-3E766D9BEED1}"/>
          </ac:spMkLst>
        </pc:spChg>
        <pc:spChg chg="add mod">
          <ac:chgData name="FERRANTINI DAVIDE" userId="c0f972b8-4d23-441f-8619-2b3b1c59b6be" providerId="ADAL" clId="{374F9BEA-0E88-44E5-A91E-3692027C6B45}" dt="2024-07-16T13:50:35.546" v="448" actId="1076"/>
          <ac:spMkLst>
            <pc:docMk/>
            <pc:sldMk cId="1186494384" sldId="383"/>
            <ac:spMk id="77" creationId="{C998A446-EFFC-AF4D-E68B-C3C926963984}"/>
          </ac:spMkLst>
        </pc:spChg>
        <pc:spChg chg="add del mod">
          <ac:chgData name="FERRANTINI DAVIDE" userId="c0f972b8-4d23-441f-8619-2b3b1c59b6be" providerId="ADAL" clId="{374F9BEA-0E88-44E5-A91E-3692027C6B45}" dt="2024-07-16T13:49:32.738" v="434" actId="478"/>
          <ac:spMkLst>
            <pc:docMk/>
            <pc:sldMk cId="1186494384" sldId="383"/>
            <ac:spMk id="78" creationId="{F0099D5C-393C-09E1-882F-D757245CE481}"/>
          </ac:spMkLst>
        </pc:spChg>
        <pc:spChg chg="add mod">
          <ac:chgData name="FERRANTINI DAVIDE" userId="c0f972b8-4d23-441f-8619-2b3b1c59b6be" providerId="ADAL" clId="{374F9BEA-0E88-44E5-A91E-3692027C6B45}" dt="2024-07-16T14:27:04.547" v="518" actId="1036"/>
          <ac:spMkLst>
            <pc:docMk/>
            <pc:sldMk cId="1186494384" sldId="383"/>
            <ac:spMk id="81" creationId="{A2FBFF4B-6253-0605-138C-E25FDA2DB087}"/>
          </ac:spMkLst>
        </pc:spChg>
        <pc:spChg chg="add del mod">
          <ac:chgData name="FERRANTINI DAVIDE" userId="c0f972b8-4d23-441f-8619-2b3b1c59b6be" providerId="ADAL" clId="{374F9BEA-0E88-44E5-A91E-3692027C6B45}" dt="2024-07-16T13:49:32.738" v="434" actId="478"/>
          <ac:spMkLst>
            <pc:docMk/>
            <pc:sldMk cId="1186494384" sldId="383"/>
            <ac:spMk id="82" creationId="{873FB6A0-6BFB-A2CA-F434-3FD6BF3C53BD}"/>
          </ac:spMkLst>
        </pc:spChg>
        <pc:spChg chg="add mod">
          <ac:chgData name="FERRANTINI DAVIDE" userId="c0f972b8-4d23-441f-8619-2b3b1c59b6be" providerId="ADAL" clId="{374F9BEA-0E88-44E5-A91E-3692027C6B45}" dt="2024-07-16T13:50:10.295" v="446" actId="1038"/>
          <ac:spMkLst>
            <pc:docMk/>
            <pc:sldMk cId="1186494384" sldId="383"/>
            <ac:spMk id="83" creationId="{DAC324B3-8FE1-B844-D9D6-9547CE5DD24A}"/>
          </ac:spMkLst>
        </pc:spChg>
        <pc:spChg chg="add mod">
          <ac:chgData name="FERRANTINI DAVIDE" userId="c0f972b8-4d23-441f-8619-2b3b1c59b6be" providerId="ADAL" clId="{374F9BEA-0E88-44E5-A91E-3692027C6B45}" dt="2024-07-16T14:27:04.547" v="518" actId="1036"/>
          <ac:spMkLst>
            <pc:docMk/>
            <pc:sldMk cId="1186494384" sldId="383"/>
            <ac:spMk id="84" creationId="{0CFE4C5E-B621-515F-3257-CAE8AE90BCDC}"/>
          </ac:spMkLst>
        </pc:spChg>
        <pc:grpChg chg="add del mod">
          <ac:chgData name="FERRANTINI DAVIDE" userId="c0f972b8-4d23-441f-8619-2b3b1c59b6be" providerId="ADAL" clId="{374F9BEA-0E88-44E5-A91E-3692027C6B45}" dt="2024-07-16T13:33:50.836" v="55" actId="478"/>
          <ac:grpSpMkLst>
            <pc:docMk/>
            <pc:sldMk cId="1186494384" sldId="383"/>
            <ac:grpSpMk id="2" creationId="{42801292-B2E0-ACCB-EB18-956FACDDAB26}"/>
          </ac:grpSpMkLst>
        </pc:grpChg>
        <pc:grpChg chg="del mod">
          <ac:chgData name="FERRANTINI DAVIDE" userId="c0f972b8-4d23-441f-8619-2b3b1c59b6be" providerId="ADAL" clId="{374F9BEA-0E88-44E5-A91E-3692027C6B45}" dt="2024-07-16T13:35:24.437" v="70" actId="478"/>
          <ac:grpSpMkLst>
            <pc:docMk/>
            <pc:sldMk cId="1186494384" sldId="383"/>
            <ac:grpSpMk id="7" creationId="{5E7DBAE6-7FB3-5CA7-12E9-A85F5D21CAC8}"/>
          </ac:grpSpMkLst>
        </pc:grpChg>
        <pc:grpChg chg="del mod">
          <ac:chgData name="FERRANTINI DAVIDE" userId="c0f972b8-4d23-441f-8619-2b3b1c59b6be" providerId="ADAL" clId="{374F9BEA-0E88-44E5-A91E-3692027C6B45}" dt="2024-07-16T13:35:28.967" v="71" actId="478"/>
          <ac:grpSpMkLst>
            <pc:docMk/>
            <pc:sldMk cId="1186494384" sldId="383"/>
            <ac:grpSpMk id="10" creationId="{2633748C-E41B-28CA-2DCA-85063000F84D}"/>
          </ac:grpSpMkLst>
        </pc:grpChg>
        <pc:grpChg chg="mod">
          <ac:chgData name="FERRANTINI DAVIDE" userId="c0f972b8-4d23-441f-8619-2b3b1c59b6be" providerId="ADAL" clId="{374F9BEA-0E88-44E5-A91E-3692027C6B45}" dt="2024-07-16T13:35:24.437" v="70" actId="478"/>
          <ac:grpSpMkLst>
            <pc:docMk/>
            <pc:sldMk cId="1186494384" sldId="383"/>
            <ac:grpSpMk id="15" creationId="{1F947CC2-4C75-5D18-5D99-588056754650}"/>
          </ac:grpSpMkLst>
        </pc:grpChg>
        <pc:grpChg chg="add mod">
          <ac:chgData name="FERRANTINI DAVIDE" userId="c0f972b8-4d23-441f-8619-2b3b1c59b6be" providerId="ADAL" clId="{374F9BEA-0E88-44E5-A91E-3692027C6B45}" dt="2024-07-16T13:36:27.700" v="153" actId="167"/>
          <ac:grpSpMkLst>
            <pc:docMk/>
            <pc:sldMk cId="1186494384" sldId="383"/>
            <ac:grpSpMk id="41" creationId="{D4082C0A-3919-7D28-1110-07EDD5FE2489}"/>
          </ac:grpSpMkLst>
        </pc:grpChg>
        <pc:picChg chg="mod">
          <ac:chgData name="FERRANTINI DAVIDE" userId="c0f972b8-4d23-441f-8619-2b3b1c59b6be" providerId="ADAL" clId="{374F9BEA-0E88-44E5-A91E-3692027C6B45}" dt="2024-07-16T13:33:10.140" v="50" actId="1076"/>
          <ac:picMkLst>
            <pc:docMk/>
            <pc:sldMk cId="1186494384" sldId="383"/>
            <ac:picMk id="4" creationId="{79496DFA-5804-ED3E-A159-EF2244BB0BF0}"/>
          </ac:picMkLst>
        </pc:picChg>
        <pc:picChg chg="mod ord">
          <ac:chgData name="FERRANTINI DAVIDE" userId="c0f972b8-4d23-441f-8619-2b3b1c59b6be" providerId="ADAL" clId="{374F9BEA-0E88-44E5-A91E-3692027C6B45}" dt="2024-07-16T13:36:37.189" v="155" actId="167"/>
          <ac:picMkLst>
            <pc:docMk/>
            <pc:sldMk cId="1186494384" sldId="383"/>
            <ac:picMk id="42" creationId="{6A3979FF-D484-43CA-E762-8F6C1CBB4CA7}"/>
          </ac:picMkLst>
        </pc:picChg>
        <pc:cxnChg chg="mod">
          <ac:chgData name="FERRANTINI DAVIDE" userId="c0f972b8-4d23-441f-8619-2b3b1c59b6be" providerId="ADAL" clId="{374F9BEA-0E88-44E5-A91E-3692027C6B45}" dt="2024-07-16T13:36:55.631" v="183" actId="1037"/>
          <ac:cxnSpMkLst>
            <pc:docMk/>
            <pc:sldMk cId="1186494384" sldId="383"/>
            <ac:cxnSpMk id="65" creationId="{69E047AA-F594-509F-6D87-2D9A88495AF3}"/>
          </ac:cxnSpMkLst>
        </pc:cxnChg>
      </pc:sldChg>
      <pc:sldChg chg="delSp modSp del mod">
        <pc:chgData name="FERRANTINI DAVIDE" userId="c0f972b8-4d23-441f-8619-2b3b1c59b6be" providerId="ADAL" clId="{374F9BEA-0E88-44E5-A91E-3692027C6B45}" dt="2024-07-16T13:50:54.555" v="450" actId="47"/>
        <pc:sldMkLst>
          <pc:docMk/>
          <pc:sldMk cId="3034384025" sldId="388"/>
        </pc:sldMkLst>
        <pc:spChg chg="mod">
          <ac:chgData name="FERRANTINI DAVIDE" userId="c0f972b8-4d23-441f-8619-2b3b1c59b6be" providerId="ADAL" clId="{374F9BEA-0E88-44E5-A91E-3692027C6B45}" dt="2024-07-16T13:48:28.170" v="425" actId="1076"/>
          <ac:spMkLst>
            <pc:docMk/>
            <pc:sldMk cId="3034384025" sldId="388"/>
            <ac:spMk id="6" creationId="{FF894F48-C4BB-CA34-8B50-8D935B03D07F}"/>
          </ac:spMkLst>
        </pc:spChg>
        <pc:spChg chg="del">
          <ac:chgData name="FERRANTINI DAVIDE" userId="c0f972b8-4d23-441f-8619-2b3b1c59b6be" providerId="ADAL" clId="{374F9BEA-0E88-44E5-A91E-3692027C6B45}" dt="2024-07-16T12:36:21.217" v="1" actId="478"/>
          <ac:spMkLst>
            <pc:docMk/>
            <pc:sldMk cId="3034384025" sldId="388"/>
            <ac:spMk id="22" creationId="{71F31775-D112-4A90-9D16-27A9DC64C9E2}"/>
          </ac:spMkLst>
        </pc:spChg>
        <pc:spChg chg="mod">
          <ac:chgData name="FERRANTINI DAVIDE" userId="c0f972b8-4d23-441f-8619-2b3b1c59b6be" providerId="ADAL" clId="{374F9BEA-0E88-44E5-A91E-3692027C6B45}" dt="2024-07-16T12:36:32.575" v="2" actId="1036"/>
          <ac:spMkLst>
            <pc:docMk/>
            <pc:sldMk cId="3034384025" sldId="388"/>
            <ac:spMk id="24" creationId="{AE49EC50-67B8-FB7E-6A66-CEE18FE4E4FC}"/>
          </ac:spMkLst>
        </pc:spChg>
        <pc:grpChg chg="del">
          <ac:chgData name="FERRANTINI DAVIDE" userId="c0f972b8-4d23-441f-8619-2b3b1c59b6be" providerId="ADAL" clId="{374F9BEA-0E88-44E5-A91E-3692027C6B45}" dt="2024-07-16T13:48:31.578" v="426" actId="478"/>
          <ac:grpSpMkLst>
            <pc:docMk/>
            <pc:sldMk cId="3034384025" sldId="388"/>
            <ac:grpSpMk id="11" creationId="{00000000-0000-0000-0000-000000000000}"/>
          </ac:grpSpMkLst>
        </pc:grpChg>
      </pc:sldChg>
      <pc:sldChg chg="modSp mod">
        <pc:chgData name="FERRANTINI DAVIDE" userId="c0f972b8-4d23-441f-8619-2b3b1c59b6be" providerId="ADAL" clId="{374F9BEA-0E88-44E5-A91E-3692027C6B45}" dt="2024-07-16T14:38:18.543" v="1102" actId="20577"/>
        <pc:sldMkLst>
          <pc:docMk/>
          <pc:sldMk cId="1378279942" sldId="390"/>
        </pc:sldMkLst>
        <pc:spChg chg="mod">
          <ac:chgData name="FERRANTINI DAVIDE" userId="c0f972b8-4d23-441f-8619-2b3b1c59b6be" providerId="ADAL" clId="{374F9BEA-0E88-44E5-A91E-3692027C6B45}" dt="2024-07-16T14:38:03.129" v="1073" actId="20577"/>
          <ac:spMkLst>
            <pc:docMk/>
            <pc:sldMk cId="1378279942" sldId="390"/>
            <ac:spMk id="5" creationId="{EE88FD14-66CC-4CAF-3F31-A6581305179F}"/>
          </ac:spMkLst>
        </pc:spChg>
        <pc:spChg chg="mod">
          <ac:chgData name="FERRANTINI DAVIDE" userId="c0f972b8-4d23-441f-8619-2b3b1c59b6be" providerId="ADAL" clId="{374F9BEA-0E88-44E5-A91E-3692027C6B45}" dt="2024-07-16T14:38:18.543" v="1102" actId="20577"/>
          <ac:spMkLst>
            <pc:docMk/>
            <pc:sldMk cId="1378279942" sldId="390"/>
            <ac:spMk id="38" creationId="{C6221EEC-C77A-23D0-28C6-85A77E60CA5A}"/>
          </ac:spMkLst>
        </pc:spChg>
        <pc:picChg chg="mod modCrop">
          <ac:chgData name="FERRANTINI DAVIDE" userId="c0f972b8-4d23-441f-8619-2b3b1c59b6be" providerId="ADAL" clId="{374F9BEA-0E88-44E5-A91E-3692027C6B45}" dt="2024-07-16T14:34:19.317" v="797" actId="14100"/>
          <ac:picMkLst>
            <pc:docMk/>
            <pc:sldMk cId="1378279942" sldId="390"/>
            <ac:picMk id="11" creationId="{23A282A8-6EC9-788D-BDD0-15CA42231DFB}"/>
          </ac:picMkLst>
        </pc:picChg>
      </pc:sldChg>
      <pc:sldChg chg="modSp mod">
        <pc:chgData name="FERRANTINI DAVIDE" userId="c0f972b8-4d23-441f-8619-2b3b1c59b6be" providerId="ADAL" clId="{374F9BEA-0E88-44E5-A91E-3692027C6B45}" dt="2024-07-16T14:29:36.202" v="776" actId="6549"/>
        <pc:sldMkLst>
          <pc:docMk/>
          <pc:sldMk cId="2951380146" sldId="392"/>
        </pc:sldMkLst>
        <pc:spChg chg="mod">
          <ac:chgData name="FERRANTINI DAVIDE" userId="c0f972b8-4d23-441f-8619-2b3b1c59b6be" providerId="ADAL" clId="{374F9BEA-0E88-44E5-A91E-3692027C6B45}" dt="2024-07-16T13:47:54.552" v="423" actId="20577"/>
          <ac:spMkLst>
            <pc:docMk/>
            <pc:sldMk cId="2951380146" sldId="392"/>
            <ac:spMk id="9" creationId="{368ADCF7-453C-FF09-60F4-C0F5F1CED765}"/>
          </ac:spMkLst>
        </pc:spChg>
        <pc:spChg chg="mod">
          <ac:chgData name="FERRANTINI DAVIDE" userId="c0f972b8-4d23-441f-8619-2b3b1c59b6be" providerId="ADAL" clId="{374F9BEA-0E88-44E5-A91E-3692027C6B45}" dt="2024-07-16T14:28:36.412" v="654" actId="6549"/>
          <ac:spMkLst>
            <pc:docMk/>
            <pc:sldMk cId="2951380146" sldId="392"/>
            <ac:spMk id="10" creationId="{1A9C24D4-99B3-4FC9-7774-9DD3DFC7A9FB}"/>
          </ac:spMkLst>
        </pc:spChg>
        <pc:spChg chg="mod">
          <ac:chgData name="FERRANTINI DAVIDE" userId="c0f972b8-4d23-441f-8619-2b3b1c59b6be" providerId="ADAL" clId="{374F9BEA-0E88-44E5-A91E-3692027C6B45}" dt="2024-07-16T14:27:59.964" v="519" actId="207"/>
          <ac:spMkLst>
            <pc:docMk/>
            <pc:sldMk cId="2951380146" sldId="392"/>
            <ac:spMk id="11" creationId="{010D06F4-473E-4D28-8E22-E280BD6F3627}"/>
          </ac:spMkLst>
        </pc:spChg>
        <pc:spChg chg="mod">
          <ac:chgData name="FERRANTINI DAVIDE" userId="c0f972b8-4d23-441f-8619-2b3b1c59b6be" providerId="ADAL" clId="{374F9BEA-0E88-44E5-A91E-3692027C6B45}" dt="2024-07-16T14:27:59.964" v="519" actId="207"/>
          <ac:spMkLst>
            <pc:docMk/>
            <pc:sldMk cId="2951380146" sldId="392"/>
            <ac:spMk id="12" creationId="{74E55CB8-C953-CE6B-EC3E-C056A2C7F653}"/>
          </ac:spMkLst>
        </pc:spChg>
        <pc:spChg chg="mod">
          <ac:chgData name="FERRANTINI DAVIDE" userId="c0f972b8-4d23-441f-8619-2b3b1c59b6be" providerId="ADAL" clId="{374F9BEA-0E88-44E5-A91E-3692027C6B45}" dt="2024-07-16T14:29:36.202" v="776" actId="6549"/>
          <ac:spMkLst>
            <pc:docMk/>
            <pc:sldMk cId="2951380146" sldId="392"/>
            <ac:spMk id="13" creationId="{673D1CE4-CBB6-CE3E-97AF-57B3263EEAED}"/>
          </ac:spMkLst>
        </pc:spChg>
        <pc:spChg chg="mod">
          <ac:chgData name="FERRANTINI DAVIDE" userId="c0f972b8-4d23-441f-8619-2b3b1c59b6be" providerId="ADAL" clId="{374F9BEA-0E88-44E5-A91E-3692027C6B45}" dt="2024-07-16T14:27:59.964" v="519" actId="207"/>
          <ac:spMkLst>
            <pc:docMk/>
            <pc:sldMk cId="2951380146" sldId="392"/>
            <ac:spMk id="15" creationId="{0E3F4FD3-E1C8-E436-C375-17BC31624444}"/>
          </ac:spMkLst>
        </pc:spChg>
        <pc:spChg chg="mod">
          <ac:chgData name="FERRANTINI DAVIDE" userId="c0f972b8-4d23-441f-8619-2b3b1c59b6be" providerId="ADAL" clId="{374F9BEA-0E88-44E5-A91E-3692027C6B45}" dt="2024-07-16T14:28:58.972" v="655" actId="207"/>
          <ac:spMkLst>
            <pc:docMk/>
            <pc:sldMk cId="2951380146" sldId="392"/>
            <ac:spMk id="23" creationId="{F83486B2-0007-F2A1-2E4E-997848427B05}"/>
          </ac:spMkLst>
        </pc:spChg>
        <pc:spChg chg="mod">
          <ac:chgData name="FERRANTINI DAVIDE" userId="c0f972b8-4d23-441f-8619-2b3b1c59b6be" providerId="ADAL" clId="{374F9BEA-0E88-44E5-A91E-3692027C6B45}" dt="2024-07-16T14:28:58.972" v="655" actId="207"/>
          <ac:spMkLst>
            <pc:docMk/>
            <pc:sldMk cId="2951380146" sldId="392"/>
            <ac:spMk id="24" creationId="{4DF6A75F-7D00-D87D-3B6D-0C7EC90D9465}"/>
          </ac:spMkLst>
        </pc:spChg>
        <pc:spChg chg="mod">
          <ac:chgData name="FERRANTINI DAVIDE" userId="c0f972b8-4d23-441f-8619-2b3b1c59b6be" providerId="ADAL" clId="{374F9BEA-0E88-44E5-A91E-3692027C6B45}" dt="2024-07-16T14:28:58.972" v="655" actId="207"/>
          <ac:spMkLst>
            <pc:docMk/>
            <pc:sldMk cId="2951380146" sldId="392"/>
            <ac:spMk id="25" creationId="{EE683913-F40A-2906-DFE2-E1C8B3083504}"/>
          </ac:spMkLst>
        </pc:spChg>
        <pc:spChg chg="mod">
          <ac:chgData name="FERRANTINI DAVIDE" userId="c0f972b8-4d23-441f-8619-2b3b1c59b6be" providerId="ADAL" clId="{374F9BEA-0E88-44E5-A91E-3692027C6B45}" dt="2024-07-16T13:47:06.537" v="355" actId="207"/>
          <ac:spMkLst>
            <pc:docMk/>
            <pc:sldMk cId="2951380146" sldId="392"/>
            <ac:spMk id="53" creationId="{7C010B2D-F685-3117-E6CC-F2DCD4C6407B}"/>
          </ac:spMkLst>
        </pc:spChg>
        <pc:spChg chg="mod">
          <ac:chgData name="FERRANTINI DAVIDE" userId="c0f972b8-4d23-441f-8619-2b3b1c59b6be" providerId="ADAL" clId="{374F9BEA-0E88-44E5-A91E-3692027C6B45}" dt="2024-07-16T13:47:06.537" v="355" actId="207"/>
          <ac:spMkLst>
            <pc:docMk/>
            <pc:sldMk cId="2951380146" sldId="392"/>
            <ac:spMk id="54" creationId="{2B2A7341-64AF-EDCF-F834-A2A83B0CD84C}"/>
          </ac:spMkLst>
        </pc:spChg>
        <pc:spChg chg="mod">
          <ac:chgData name="FERRANTINI DAVIDE" userId="c0f972b8-4d23-441f-8619-2b3b1c59b6be" providerId="ADAL" clId="{374F9BEA-0E88-44E5-A91E-3692027C6B45}" dt="2024-07-16T13:47:06.537" v="355" actId="207"/>
          <ac:spMkLst>
            <pc:docMk/>
            <pc:sldMk cId="2951380146" sldId="392"/>
            <ac:spMk id="55" creationId="{162F65B7-3420-EEA6-9C57-17158380C0C1}"/>
          </ac:spMkLst>
        </pc:spChg>
        <pc:spChg chg="mod">
          <ac:chgData name="FERRANTINI DAVIDE" userId="c0f972b8-4d23-441f-8619-2b3b1c59b6be" providerId="ADAL" clId="{374F9BEA-0E88-44E5-A91E-3692027C6B45}" dt="2024-07-16T13:47:06.537" v="355" actId="207"/>
          <ac:spMkLst>
            <pc:docMk/>
            <pc:sldMk cId="2951380146" sldId="392"/>
            <ac:spMk id="56" creationId="{0836A398-08FB-51FC-4311-BB36956E52C0}"/>
          </ac:spMkLst>
        </pc:spChg>
        <pc:spChg chg="mod">
          <ac:chgData name="FERRANTINI DAVIDE" userId="c0f972b8-4d23-441f-8619-2b3b1c59b6be" providerId="ADAL" clId="{374F9BEA-0E88-44E5-A91E-3692027C6B45}" dt="2024-07-16T13:47:06.537" v="355" actId="207"/>
          <ac:spMkLst>
            <pc:docMk/>
            <pc:sldMk cId="2951380146" sldId="392"/>
            <ac:spMk id="57" creationId="{1615411E-1FDA-82F2-BC89-879ADF5522B3}"/>
          </ac:spMkLst>
        </pc:spChg>
        <pc:spChg chg="mod">
          <ac:chgData name="FERRANTINI DAVIDE" userId="c0f972b8-4d23-441f-8619-2b3b1c59b6be" providerId="ADAL" clId="{374F9BEA-0E88-44E5-A91E-3692027C6B45}" dt="2024-07-16T13:47:06.537" v="355" actId="207"/>
          <ac:spMkLst>
            <pc:docMk/>
            <pc:sldMk cId="2951380146" sldId="392"/>
            <ac:spMk id="59" creationId="{3615EDBA-B8E6-557B-1A6E-3BEF7932010C}"/>
          </ac:spMkLst>
        </pc:spChg>
        <pc:spChg chg="mod">
          <ac:chgData name="FERRANTINI DAVIDE" userId="c0f972b8-4d23-441f-8619-2b3b1c59b6be" providerId="ADAL" clId="{374F9BEA-0E88-44E5-A91E-3692027C6B45}" dt="2024-07-16T13:47:06.537" v="355" actId="207"/>
          <ac:spMkLst>
            <pc:docMk/>
            <pc:sldMk cId="2951380146" sldId="392"/>
            <ac:spMk id="60" creationId="{2F3395B1-9C9E-5A8B-5000-1A84D9EA24A6}"/>
          </ac:spMkLst>
        </pc:spChg>
        <pc:spChg chg="mod">
          <ac:chgData name="FERRANTINI DAVIDE" userId="c0f972b8-4d23-441f-8619-2b3b1c59b6be" providerId="ADAL" clId="{374F9BEA-0E88-44E5-A91E-3692027C6B45}" dt="2024-07-16T13:47:06.537" v="355" actId="207"/>
          <ac:spMkLst>
            <pc:docMk/>
            <pc:sldMk cId="2951380146" sldId="392"/>
            <ac:spMk id="61" creationId="{C423B18F-F309-8EC0-7D40-11E1D7A51372}"/>
          </ac:spMkLst>
        </pc:spChg>
        <pc:spChg chg="mod">
          <ac:chgData name="FERRANTINI DAVIDE" userId="c0f972b8-4d23-441f-8619-2b3b1c59b6be" providerId="ADAL" clId="{374F9BEA-0E88-44E5-A91E-3692027C6B45}" dt="2024-07-16T13:47:06.537" v="355" actId="207"/>
          <ac:spMkLst>
            <pc:docMk/>
            <pc:sldMk cId="2951380146" sldId="392"/>
            <ac:spMk id="62" creationId="{E5F74256-C438-0B48-3A04-0E1ADCF10C7B}"/>
          </ac:spMkLst>
        </pc:spChg>
        <pc:spChg chg="mod">
          <ac:chgData name="FERRANTINI DAVIDE" userId="c0f972b8-4d23-441f-8619-2b3b1c59b6be" providerId="ADAL" clId="{374F9BEA-0E88-44E5-A91E-3692027C6B45}" dt="2024-07-16T13:47:06.537" v="355" actId="207"/>
          <ac:spMkLst>
            <pc:docMk/>
            <pc:sldMk cId="2951380146" sldId="392"/>
            <ac:spMk id="63" creationId="{CAD6AD41-E0F8-9A58-6CCB-341426839046}"/>
          </ac:spMkLst>
        </pc:spChg>
        <pc:spChg chg="mod">
          <ac:chgData name="FERRANTINI DAVIDE" userId="c0f972b8-4d23-441f-8619-2b3b1c59b6be" providerId="ADAL" clId="{374F9BEA-0E88-44E5-A91E-3692027C6B45}" dt="2024-07-16T13:47:06.537" v="355" actId="207"/>
          <ac:spMkLst>
            <pc:docMk/>
            <pc:sldMk cId="2951380146" sldId="392"/>
            <ac:spMk id="66" creationId="{4CD3DF86-A330-8BF8-9BCB-4954392CA6CC}"/>
          </ac:spMkLst>
        </pc:spChg>
        <pc:spChg chg="mod">
          <ac:chgData name="FERRANTINI DAVIDE" userId="c0f972b8-4d23-441f-8619-2b3b1c59b6be" providerId="ADAL" clId="{374F9BEA-0E88-44E5-A91E-3692027C6B45}" dt="2024-07-16T13:47:06.537" v="355" actId="207"/>
          <ac:spMkLst>
            <pc:docMk/>
            <pc:sldMk cId="2951380146" sldId="392"/>
            <ac:spMk id="67" creationId="{AF6C08A9-AAE8-1E5C-937B-4E4552FC5DE6}"/>
          </ac:spMkLst>
        </pc:spChg>
        <pc:spChg chg="mod">
          <ac:chgData name="FERRANTINI DAVIDE" userId="c0f972b8-4d23-441f-8619-2b3b1c59b6be" providerId="ADAL" clId="{374F9BEA-0E88-44E5-A91E-3692027C6B45}" dt="2024-07-16T13:47:06.537" v="355" actId="207"/>
          <ac:spMkLst>
            <pc:docMk/>
            <pc:sldMk cId="2951380146" sldId="392"/>
            <ac:spMk id="68" creationId="{D7301B6C-F80B-E3CD-0FB3-FA6B7E8704D4}"/>
          </ac:spMkLst>
        </pc:spChg>
        <pc:spChg chg="mod">
          <ac:chgData name="FERRANTINI DAVIDE" userId="c0f972b8-4d23-441f-8619-2b3b1c59b6be" providerId="ADAL" clId="{374F9BEA-0E88-44E5-A91E-3692027C6B45}" dt="2024-07-16T13:47:06.537" v="355" actId="207"/>
          <ac:spMkLst>
            <pc:docMk/>
            <pc:sldMk cId="2951380146" sldId="392"/>
            <ac:spMk id="69" creationId="{A5031662-05A2-0DC1-DF9C-096394692C0A}"/>
          </ac:spMkLst>
        </pc:spChg>
        <pc:spChg chg="mod">
          <ac:chgData name="FERRANTINI DAVIDE" userId="c0f972b8-4d23-441f-8619-2b3b1c59b6be" providerId="ADAL" clId="{374F9BEA-0E88-44E5-A91E-3692027C6B45}" dt="2024-07-16T13:47:06.537" v="355" actId="207"/>
          <ac:spMkLst>
            <pc:docMk/>
            <pc:sldMk cId="2951380146" sldId="392"/>
            <ac:spMk id="70" creationId="{F7DB8D0E-ED8B-D5B6-DDB2-7C068DDA5ED1}"/>
          </ac:spMkLst>
        </pc:spChg>
        <pc:spChg chg="mod">
          <ac:chgData name="FERRANTINI DAVIDE" userId="c0f972b8-4d23-441f-8619-2b3b1c59b6be" providerId="ADAL" clId="{374F9BEA-0E88-44E5-A91E-3692027C6B45}" dt="2024-07-16T13:47:06.537" v="355" actId="207"/>
          <ac:spMkLst>
            <pc:docMk/>
            <pc:sldMk cId="2951380146" sldId="392"/>
            <ac:spMk id="71" creationId="{A89CEE61-75F2-79D3-7502-DE840BA2D433}"/>
          </ac:spMkLst>
        </pc:spChg>
        <pc:grpChg chg="mod">
          <ac:chgData name="FERRANTINI DAVIDE" userId="c0f972b8-4d23-441f-8619-2b3b1c59b6be" providerId="ADAL" clId="{374F9BEA-0E88-44E5-A91E-3692027C6B45}" dt="2024-07-16T14:27:59.964" v="519" actId="207"/>
          <ac:grpSpMkLst>
            <pc:docMk/>
            <pc:sldMk cId="2951380146" sldId="392"/>
            <ac:grpSpMk id="21" creationId="{4007849F-8917-D42C-8915-D24C1D1C4BBA}"/>
          </ac:grpSpMkLst>
        </pc:grpChg>
        <pc:grpChg chg="mod">
          <ac:chgData name="FERRANTINI DAVIDE" userId="c0f972b8-4d23-441f-8619-2b3b1c59b6be" providerId="ADAL" clId="{374F9BEA-0E88-44E5-A91E-3692027C6B45}" dt="2024-07-16T14:28:58.972" v="655" actId="207"/>
          <ac:grpSpMkLst>
            <pc:docMk/>
            <pc:sldMk cId="2951380146" sldId="392"/>
            <ac:grpSpMk id="22" creationId="{D8BA5738-EF22-F93F-2F58-53126D49739A}"/>
          </ac:grpSpMkLst>
        </pc:grpChg>
        <pc:grpChg chg="mod">
          <ac:chgData name="FERRANTINI DAVIDE" userId="c0f972b8-4d23-441f-8619-2b3b1c59b6be" providerId="ADAL" clId="{374F9BEA-0E88-44E5-A91E-3692027C6B45}" dt="2024-07-16T13:47:38.595" v="371" actId="14100"/>
          <ac:grpSpMkLst>
            <pc:docMk/>
            <pc:sldMk cId="2951380146" sldId="392"/>
            <ac:grpSpMk id="72" creationId="{1C7988F6-DC84-13E8-4A31-981BF073F78A}"/>
          </ac:grpSpMkLst>
        </pc:grpChg>
      </pc:sldChg>
      <pc:sldChg chg="modSp add mod setBg">
        <pc:chgData name="FERRANTINI DAVIDE" userId="c0f972b8-4d23-441f-8619-2b3b1c59b6be" providerId="ADAL" clId="{374F9BEA-0E88-44E5-A91E-3692027C6B45}" dt="2024-07-16T14:30:08.946" v="788" actId="20577"/>
        <pc:sldMkLst>
          <pc:docMk/>
          <pc:sldMk cId="126732578" sldId="398"/>
        </pc:sldMkLst>
        <pc:spChg chg="mod">
          <ac:chgData name="FERRANTINI DAVIDE" userId="c0f972b8-4d23-441f-8619-2b3b1c59b6be" providerId="ADAL" clId="{374F9BEA-0E88-44E5-A91E-3692027C6B45}" dt="2024-07-16T13:51:56.463" v="497" actId="20577"/>
          <ac:spMkLst>
            <pc:docMk/>
            <pc:sldMk cId="126732578" sldId="398"/>
            <ac:spMk id="2" creationId="{0E4B6849-90BF-9D1A-6C30-334805261909}"/>
          </ac:spMkLst>
        </pc:spChg>
        <pc:spChg chg="mod">
          <ac:chgData name="FERRANTINI DAVIDE" userId="c0f972b8-4d23-441f-8619-2b3b1c59b6be" providerId="ADAL" clId="{374F9BEA-0E88-44E5-A91E-3692027C6B45}" dt="2024-07-16T14:26:46.548" v="506" actId="20577"/>
          <ac:spMkLst>
            <pc:docMk/>
            <pc:sldMk cId="126732578" sldId="398"/>
            <ac:spMk id="3" creationId="{E8783499-C1EA-40F7-131E-EB5A07498EC1}"/>
          </ac:spMkLst>
        </pc:spChg>
        <pc:spChg chg="mod">
          <ac:chgData name="FERRANTINI DAVIDE" userId="c0f972b8-4d23-441f-8619-2b3b1c59b6be" providerId="ADAL" clId="{374F9BEA-0E88-44E5-A91E-3692027C6B45}" dt="2024-07-16T14:30:08.946" v="788" actId="20577"/>
          <ac:spMkLst>
            <pc:docMk/>
            <pc:sldMk cId="126732578" sldId="398"/>
            <ac:spMk id="4" creationId="{1836278C-73F3-3832-6CAA-72F2F7A86204}"/>
          </ac:spMkLst>
        </pc:spChg>
      </pc:sldChg>
      <pc:sldChg chg="add del">
        <pc:chgData name="FERRANTINI DAVIDE" userId="c0f972b8-4d23-441f-8619-2b3b1c59b6be" providerId="ADAL" clId="{374F9BEA-0E88-44E5-A91E-3692027C6B45}" dt="2024-07-16T13:33:21.617" v="52" actId="47"/>
        <pc:sldMkLst>
          <pc:docMk/>
          <pc:sldMk cId="624519361" sldId="39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ECE716-70F3-4603-BE92-4E58C7C3EE55}" type="datetimeFigureOut">
              <a:rPr lang="it-IT" smtClean="0"/>
              <a:t>17/07/2024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4218B3-584D-4A73-92A0-CCA7B65A22A6}" type="slidenum">
              <a:rPr lang="it-IT" smtClean="0"/>
              <a:t>‹N›</a:t>
            </a:fld>
            <a:endParaRPr lang="it-IT"/>
          </a:p>
        </p:txBody>
      </p:sp>
    </p:spTree>
    <p:extLst>
      <p:ext uri="{BB962C8B-B14F-4D97-AF65-F5344CB8AC3E}">
        <p14:creationId xmlns:p14="http://schemas.microsoft.com/office/powerpoint/2010/main" val="4172743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DC246B-41BC-4A17-B6F2-768B75E30554}"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1949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DC246B-41BC-4A17-B6F2-768B75E30554}"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0276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DC246B-41BC-4A17-B6F2-768B75E30554}"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4963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DC246B-41BC-4A17-B6F2-768B75E30554}"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4841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DC246B-41BC-4A17-B6F2-768B75E30554}"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7469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DC246B-41BC-4A17-B6F2-768B75E30554}"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2696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olo Sott. e contenuto testo 20pt">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dirty="0"/>
              <a:t>Titolo Calibri 28pt </a:t>
            </a:r>
          </a:p>
        </p:txBody>
      </p:sp>
      <p:sp>
        <p:nvSpPr>
          <p:cNvPr id="30"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866367"/>
            <a:ext cx="11176620" cy="390933"/>
          </a:xfrm>
          <a:prstGeom prst="rect">
            <a:avLst/>
          </a:prstGeom>
        </p:spPr>
        <p:txBody>
          <a:bodyPr vert="horz" lIns="0" tIns="45720" rIns="91440" bIns="45720" rtlCol="0">
            <a:normAutofit/>
          </a:bodyPr>
          <a:lstStyle>
            <a:lvl1pPr>
              <a:spcBef>
                <a:spcPts val="1200"/>
              </a:spcBef>
              <a:defRPr lang="it-IT" sz="2000" b="1" smtClean="0">
                <a:solidFill>
                  <a:schemeClr val="accent2"/>
                </a:solidFill>
              </a:defRPr>
            </a:lvl1pPr>
            <a:lvl2pPr>
              <a:defRPr lang="it-IT" smtClean="0"/>
            </a:lvl2pPr>
            <a:lvl3pPr>
              <a:defRPr lang="it-IT" smtClean="0"/>
            </a:lvl3pPr>
            <a:lvl4pPr>
              <a:defRPr lang="it-IT" smtClean="0"/>
            </a:lvl4pPr>
            <a:lvl5pPr>
              <a:defRPr lang="it-IT"/>
            </a:lvl5pPr>
          </a:lstStyle>
          <a:p>
            <a:pPr lvl="0"/>
            <a:r>
              <a:rPr lang="it-IT" dirty="0"/>
              <a:t>Sottotitolo Calibri 20pt</a:t>
            </a:r>
          </a:p>
        </p:txBody>
      </p:sp>
      <p:sp>
        <p:nvSpPr>
          <p:cNvPr id="11" name="Segnaposto testo 4">
            <a:extLst>
              <a:ext uri="{FF2B5EF4-FFF2-40B4-BE49-F238E27FC236}">
                <a16:creationId xmlns:a16="http://schemas.microsoft.com/office/drawing/2014/main" id="{E039BC0C-CF88-8949-86AB-999C6D80F169}"/>
              </a:ext>
            </a:extLst>
          </p:cNvPr>
          <p:cNvSpPr>
            <a:spLocks noGrp="1"/>
          </p:cNvSpPr>
          <p:nvPr>
            <p:ph type="body" sz="quarter" idx="14" hasCustomPrompt="1"/>
          </p:nvPr>
        </p:nvSpPr>
        <p:spPr>
          <a:xfrm>
            <a:off x="407367" y="1577975"/>
            <a:ext cx="11176621" cy="4227513"/>
          </a:xfrm>
          <a:prstGeom prst="rect">
            <a:avLst/>
          </a:prstGeom>
        </p:spPr>
        <p:txBody>
          <a:bodyPr/>
          <a:lstStyle>
            <a:lvl1pPr marL="0" indent="0">
              <a:buClr>
                <a:schemeClr val="tx2"/>
              </a:buClr>
              <a:buSzPct val="140000"/>
              <a:buFontTx/>
              <a:buNone/>
              <a:defRPr sz="2000"/>
            </a:lvl1pPr>
            <a:lvl2pPr marL="452437" indent="0">
              <a:buClr>
                <a:schemeClr val="tx2"/>
              </a:buClr>
              <a:buSzPct val="140000"/>
              <a:buFontTx/>
              <a:buNone/>
              <a:defRPr sz="1800"/>
            </a:lvl2pPr>
            <a:lvl3pPr marL="895350" indent="0">
              <a:buClr>
                <a:schemeClr val="tx2"/>
              </a:buClr>
              <a:buSzPct val="140000"/>
              <a:buFontTx/>
              <a:buNone/>
              <a:defRPr sz="1600"/>
            </a:lvl3pPr>
            <a:lvl4pPr marL="1343025" indent="0">
              <a:buClr>
                <a:schemeClr val="tx2"/>
              </a:buClr>
              <a:buSzPct val="140000"/>
              <a:buFontTx/>
              <a:buNone/>
              <a:defRPr sz="1400"/>
            </a:lvl4pPr>
            <a:lvl5pPr marL="1795462" indent="0">
              <a:buClr>
                <a:schemeClr val="tx2"/>
              </a:buClr>
              <a:buSzPct val="140000"/>
              <a:buFontTx/>
              <a:buNone/>
              <a:defRPr sz="1200"/>
            </a:lvl5pPr>
          </a:lstStyle>
          <a:p>
            <a:pPr lvl="0"/>
            <a:r>
              <a:rPr lang="it-IT" dirty="0"/>
              <a:t>Testo Calibri 20pt</a:t>
            </a:r>
          </a:p>
          <a:p>
            <a:pPr lvl="1"/>
            <a:r>
              <a:rPr lang="it-IT" dirty="0"/>
              <a:t>Secondo livello 18pt</a:t>
            </a:r>
          </a:p>
          <a:p>
            <a:pPr lvl="2"/>
            <a:r>
              <a:rPr lang="it-IT" dirty="0"/>
              <a:t>Terzo livello 16pt</a:t>
            </a:r>
          </a:p>
          <a:p>
            <a:pPr lvl="3"/>
            <a:r>
              <a:rPr lang="it-IT" dirty="0"/>
              <a:t>Quarto livello 14pt</a:t>
            </a:r>
          </a:p>
          <a:p>
            <a:pPr lvl="4"/>
            <a:r>
              <a:rPr lang="it-IT" dirty="0"/>
              <a:t>Quinto livello 12pt</a:t>
            </a:r>
          </a:p>
        </p:txBody>
      </p:sp>
      <p:sp>
        <p:nvSpPr>
          <p:cNvPr id="3" name="Segnaposto data 3">
            <a:extLst>
              <a:ext uri="{FF2B5EF4-FFF2-40B4-BE49-F238E27FC236}">
                <a16:creationId xmlns:a16="http://schemas.microsoft.com/office/drawing/2014/main" id="{D133B50C-5A35-8635-52DD-37B30CFFE7CE}"/>
              </a:ext>
            </a:extLst>
          </p:cNvPr>
          <p:cNvSpPr>
            <a:spLocks noGrp="1"/>
          </p:cNvSpPr>
          <p:nvPr>
            <p:ph type="dt" sz="half" idx="2"/>
          </p:nvPr>
        </p:nvSpPr>
        <p:spPr>
          <a:xfrm>
            <a:off x="8728365" y="6404393"/>
            <a:ext cx="1555816" cy="123111"/>
          </a:xfrm>
          <a:prstGeom prst="rect">
            <a:avLst/>
          </a:prstGeom>
          <a:solidFill>
            <a:schemeClr val="bg1"/>
          </a:solidFill>
          <a:effectLst/>
        </p:spPr>
        <p:txBody>
          <a:bodyPr wrap="square" lIns="0" tIns="0" rIns="0" bIns="0" rtlCol="0" anchor="ctr">
            <a:spAutoFit/>
          </a:bodyPr>
          <a:lstStyle>
            <a:lvl1pPr algn="r">
              <a:defRPr lang="it-IT" sz="800" smtClean="0">
                <a:solidFill>
                  <a:schemeClr val="tx2"/>
                </a:solidFill>
                <a:effectLst/>
              </a:defRPr>
            </a:lvl1pPr>
          </a:lstStyle>
          <a:p>
            <a:pPr defTabSz="1219170"/>
            <a:r>
              <a:rPr lang="it-IT" dirty="0"/>
              <a:t>Formato data GG/MM/AAAA</a:t>
            </a:r>
            <a:endParaRPr lang="en-GB" dirty="0"/>
          </a:p>
        </p:txBody>
      </p:sp>
      <p:sp>
        <p:nvSpPr>
          <p:cNvPr id="4" name="Segnaposto piè di pagina 4">
            <a:extLst>
              <a:ext uri="{FF2B5EF4-FFF2-40B4-BE49-F238E27FC236}">
                <a16:creationId xmlns:a16="http://schemas.microsoft.com/office/drawing/2014/main" id="{1E7DD827-ED5B-0586-3D4D-2C9FC457B9FB}"/>
              </a:ext>
            </a:extLst>
          </p:cNvPr>
          <p:cNvSpPr>
            <a:spLocks noGrp="1"/>
          </p:cNvSpPr>
          <p:nvPr>
            <p:ph type="ftr" sz="quarter" idx="3"/>
          </p:nvPr>
        </p:nvSpPr>
        <p:spPr>
          <a:xfrm>
            <a:off x="2076899" y="6551995"/>
            <a:ext cx="820775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r>
              <a:rPr lang="en-GB" dirty="0" err="1"/>
              <a:t>Titolo</a:t>
            </a:r>
            <a:r>
              <a:rPr lang="en-GB" dirty="0"/>
              <a:t> </a:t>
            </a:r>
            <a:r>
              <a:rPr lang="en-GB" dirty="0" err="1"/>
              <a:t>presentazione</a:t>
            </a:r>
            <a:r>
              <a:rPr lang="en-GB" dirty="0"/>
              <a:t>   </a:t>
            </a:r>
            <a:r>
              <a:rPr lang="en-GB" dirty="0">
                <a:solidFill>
                  <a:schemeClr val="tx2"/>
                </a:solidFill>
              </a:rPr>
              <a:t>I</a:t>
            </a:r>
            <a:r>
              <a:rPr lang="en-GB" dirty="0"/>
              <a:t>   Nome </a:t>
            </a:r>
            <a:r>
              <a:rPr lang="en-GB" dirty="0" err="1"/>
              <a:t>relatore</a:t>
            </a:r>
            <a:endParaRPr lang="en-GB" dirty="0"/>
          </a:p>
        </p:txBody>
      </p:sp>
    </p:spTree>
    <p:extLst>
      <p:ext uri="{BB962C8B-B14F-4D97-AF65-F5344CB8AC3E}">
        <p14:creationId xmlns:p14="http://schemas.microsoft.com/office/powerpoint/2010/main" val="120533388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FULL Immagine e Testo">
    <p:spTree>
      <p:nvGrpSpPr>
        <p:cNvPr id="1" name=""/>
        <p:cNvGrpSpPr/>
        <p:nvPr/>
      </p:nvGrpSpPr>
      <p:grpSpPr>
        <a:xfrm>
          <a:off x="0" y="0"/>
          <a:ext cx="0" cy="0"/>
          <a:chOff x="0" y="0"/>
          <a:chExt cx="0" cy="0"/>
        </a:xfrm>
      </p:grpSpPr>
      <p:sp>
        <p:nvSpPr>
          <p:cNvPr id="3" name="Segnaposto immagine 2">
            <a:extLst>
              <a:ext uri="{FF2B5EF4-FFF2-40B4-BE49-F238E27FC236}">
                <a16:creationId xmlns:a16="http://schemas.microsoft.com/office/drawing/2014/main" id="{3659AF68-753C-5E40-9289-006DB5C1620C}"/>
              </a:ext>
            </a:extLst>
          </p:cNvPr>
          <p:cNvSpPr>
            <a:spLocks noGrp="1"/>
          </p:cNvSpPr>
          <p:nvPr>
            <p:ph type="pic" sz="quarter" idx="14"/>
          </p:nvPr>
        </p:nvSpPr>
        <p:spPr>
          <a:xfrm>
            <a:off x="0" y="0"/>
            <a:ext cx="11715750" cy="6858000"/>
          </a:xfrm>
          <a:prstGeom prst="rect">
            <a:avLst/>
          </a:prstGeom>
          <a:solidFill>
            <a:schemeClr val="bg1"/>
          </a:solidFill>
        </p:spPr>
        <p:txBody>
          <a:bodyPr/>
          <a:lstStyle/>
          <a:p>
            <a:endParaRPr lang="it-IT" dirty="0"/>
          </a:p>
        </p:txBody>
      </p:sp>
      <p:sp>
        <p:nvSpPr>
          <p:cNvPr id="5" name="Segnaposto testo 5"/>
          <p:cNvSpPr>
            <a:spLocks noGrp="1"/>
          </p:cNvSpPr>
          <p:nvPr>
            <p:ph type="body" sz="quarter" idx="10" hasCustomPrompt="1"/>
          </p:nvPr>
        </p:nvSpPr>
        <p:spPr>
          <a:xfrm>
            <a:off x="407988" y="901701"/>
            <a:ext cx="11176000" cy="2031999"/>
          </a:xfrm>
        </p:spPr>
        <p:txBody>
          <a:bodyPr anchor="ctr" anchorCtr="0"/>
          <a:lstStyle>
            <a:lvl1pPr algn="ctr">
              <a:defRPr sz="12000" b="1">
                <a:solidFill>
                  <a:schemeClr val="bg1"/>
                </a:solidFill>
              </a:defRPr>
            </a:lvl1pPr>
          </a:lstStyle>
          <a:p>
            <a:pPr lvl="0"/>
            <a:r>
              <a:rPr lang="it-IT" dirty="0"/>
              <a:t>Inserire il testo</a:t>
            </a:r>
          </a:p>
        </p:txBody>
      </p:sp>
    </p:spTree>
    <p:extLst>
      <p:ext uri="{BB962C8B-B14F-4D97-AF65-F5344CB8AC3E}">
        <p14:creationId xmlns:p14="http://schemas.microsoft.com/office/powerpoint/2010/main" val="2302618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Titolo sott. con immagine">
    <p:spTree>
      <p:nvGrpSpPr>
        <p:cNvPr id="1" name=""/>
        <p:cNvGrpSpPr/>
        <p:nvPr/>
      </p:nvGrpSpPr>
      <p:grpSpPr>
        <a:xfrm>
          <a:off x="0" y="0"/>
          <a:ext cx="0" cy="0"/>
          <a:chOff x="0" y="0"/>
          <a:chExt cx="0" cy="0"/>
        </a:xfrm>
      </p:grpSpPr>
      <p:sp>
        <p:nvSpPr>
          <p:cNvPr id="12" name="Segnaposto contenuto 2">
            <a:extLst>
              <a:ext uri="{FF2B5EF4-FFF2-40B4-BE49-F238E27FC236}">
                <a16:creationId xmlns:a16="http://schemas.microsoft.com/office/drawing/2014/main" id="{6D2B416D-7B49-44B1-B69F-DA365E602485}"/>
              </a:ext>
            </a:extLst>
          </p:cNvPr>
          <p:cNvSpPr>
            <a:spLocks noGrp="1"/>
          </p:cNvSpPr>
          <p:nvPr>
            <p:ph idx="1" hasCustomPrompt="1"/>
          </p:nvPr>
        </p:nvSpPr>
        <p:spPr>
          <a:xfrm>
            <a:off x="407368" y="1554956"/>
            <a:ext cx="11176620" cy="4252913"/>
          </a:xfrm>
          <a:prstGeom prst="rect">
            <a:avLst/>
          </a:prstGeom>
        </p:spPr>
        <p:txBody>
          <a:bodyPr vert="horz" lIns="0" tIns="45720" rIns="91440" bIns="45720" rtlCol="0">
            <a:normAutofit/>
          </a:bodyPr>
          <a:lstStyle>
            <a:lvl1pPr>
              <a:spcBef>
                <a:spcPts val="1200"/>
              </a:spcBef>
              <a:defRPr lang="it-IT" sz="1800" smtClean="0">
                <a:solidFill>
                  <a:schemeClr val="tx1"/>
                </a:solidFill>
              </a:defRPr>
            </a:lvl1pPr>
            <a:lvl2pPr>
              <a:defRPr lang="it-IT" smtClean="0"/>
            </a:lvl2pPr>
            <a:lvl3pPr>
              <a:defRPr lang="it-IT" smtClean="0"/>
            </a:lvl3pPr>
            <a:lvl4pPr>
              <a:defRPr lang="it-IT" smtClean="0"/>
            </a:lvl4pPr>
            <a:lvl5pPr>
              <a:defRPr lang="it-IT"/>
            </a:lvl5pPr>
          </a:lstStyle>
          <a:p>
            <a:pPr lvl="0"/>
            <a:r>
              <a:rPr lang="it-IT" dirty="0"/>
              <a:t>Contenuto multimediale</a:t>
            </a:r>
          </a:p>
        </p:txBody>
      </p:sp>
      <p:sp>
        <p:nvSpPr>
          <p:cNvPr id="13"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866367"/>
            <a:ext cx="11176620" cy="390933"/>
          </a:xfrm>
          <a:prstGeom prst="rect">
            <a:avLst/>
          </a:prstGeom>
        </p:spPr>
        <p:txBody>
          <a:bodyPr vert="horz" lIns="0" tIns="45720" rIns="91440" bIns="45720" rtlCol="0">
            <a:normAutofit/>
          </a:bodyPr>
          <a:lstStyle>
            <a:lvl1pPr>
              <a:spcBef>
                <a:spcPts val="1200"/>
              </a:spcBef>
              <a:defRPr lang="it-IT" sz="2000" b="1" smtClean="0">
                <a:solidFill>
                  <a:schemeClr val="accent2"/>
                </a:solidFill>
              </a:defRPr>
            </a:lvl1pPr>
            <a:lvl2pPr>
              <a:defRPr lang="it-IT" smtClean="0"/>
            </a:lvl2pPr>
            <a:lvl3pPr>
              <a:defRPr lang="it-IT" smtClean="0"/>
            </a:lvl3pPr>
            <a:lvl4pPr>
              <a:defRPr lang="it-IT" smtClean="0"/>
            </a:lvl4pPr>
            <a:lvl5pPr>
              <a:defRPr lang="it-IT"/>
            </a:lvl5pPr>
          </a:lstStyle>
          <a:p>
            <a:pPr lvl="0"/>
            <a:r>
              <a:rPr lang="it-IT" dirty="0"/>
              <a:t>Sottotitolo Calibri 20pt</a:t>
            </a:r>
          </a:p>
        </p:txBody>
      </p:sp>
      <p:sp>
        <p:nvSpPr>
          <p:cNvPr id="14"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dirty="0"/>
              <a:t>Titolo Calibri 28pt </a:t>
            </a:r>
          </a:p>
        </p:txBody>
      </p:sp>
      <p:sp>
        <p:nvSpPr>
          <p:cNvPr id="3" name="Segnaposto data 3">
            <a:extLst>
              <a:ext uri="{FF2B5EF4-FFF2-40B4-BE49-F238E27FC236}">
                <a16:creationId xmlns:a16="http://schemas.microsoft.com/office/drawing/2014/main" id="{4DC8E637-AAF5-2533-8FAF-E4451E9FBDF2}"/>
              </a:ext>
            </a:extLst>
          </p:cNvPr>
          <p:cNvSpPr>
            <a:spLocks noGrp="1"/>
          </p:cNvSpPr>
          <p:nvPr>
            <p:ph type="dt" sz="half" idx="2"/>
          </p:nvPr>
        </p:nvSpPr>
        <p:spPr>
          <a:xfrm>
            <a:off x="8728365" y="6404393"/>
            <a:ext cx="1555816" cy="123111"/>
          </a:xfrm>
          <a:prstGeom prst="rect">
            <a:avLst/>
          </a:prstGeom>
          <a:solidFill>
            <a:schemeClr val="bg1"/>
          </a:solidFill>
          <a:effectLst/>
        </p:spPr>
        <p:txBody>
          <a:bodyPr wrap="square" lIns="0" tIns="0" rIns="0" bIns="0" rtlCol="0" anchor="ctr">
            <a:spAutoFit/>
          </a:bodyPr>
          <a:lstStyle>
            <a:lvl1pPr algn="r">
              <a:defRPr lang="it-IT" sz="800" smtClean="0">
                <a:solidFill>
                  <a:schemeClr val="tx2"/>
                </a:solidFill>
                <a:effectLst/>
              </a:defRPr>
            </a:lvl1pPr>
          </a:lstStyle>
          <a:p>
            <a:pPr defTabSz="1219170"/>
            <a:r>
              <a:rPr lang="it-IT" dirty="0"/>
              <a:t>Formato data GG/MM/AAAA</a:t>
            </a:r>
            <a:endParaRPr lang="en-GB" dirty="0"/>
          </a:p>
        </p:txBody>
      </p:sp>
      <p:sp>
        <p:nvSpPr>
          <p:cNvPr id="4" name="Segnaposto piè di pagina 4">
            <a:extLst>
              <a:ext uri="{FF2B5EF4-FFF2-40B4-BE49-F238E27FC236}">
                <a16:creationId xmlns:a16="http://schemas.microsoft.com/office/drawing/2014/main" id="{AAD7DE2A-CF9D-506B-2103-47C55390D0F8}"/>
              </a:ext>
            </a:extLst>
          </p:cNvPr>
          <p:cNvSpPr>
            <a:spLocks noGrp="1"/>
          </p:cNvSpPr>
          <p:nvPr>
            <p:ph type="ftr" sz="quarter" idx="3"/>
          </p:nvPr>
        </p:nvSpPr>
        <p:spPr>
          <a:xfrm>
            <a:off x="2076899" y="6551995"/>
            <a:ext cx="820775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r>
              <a:rPr lang="en-GB" dirty="0" err="1"/>
              <a:t>Titolo</a:t>
            </a:r>
            <a:r>
              <a:rPr lang="en-GB" dirty="0"/>
              <a:t> </a:t>
            </a:r>
            <a:r>
              <a:rPr lang="en-GB" dirty="0" err="1"/>
              <a:t>presentazione</a:t>
            </a:r>
            <a:r>
              <a:rPr lang="en-GB" dirty="0"/>
              <a:t>   </a:t>
            </a:r>
            <a:r>
              <a:rPr lang="en-GB" dirty="0">
                <a:solidFill>
                  <a:schemeClr val="tx2"/>
                </a:solidFill>
              </a:rPr>
              <a:t>I</a:t>
            </a:r>
            <a:r>
              <a:rPr lang="en-GB" dirty="0"/>
              <a:t>   Nome </a:t>
            </a:r>
            <a:r>
              <a:rPr lang="en-GB" dirty="0" err="1"/>
              <a:t>relatore</a:t>
            </a:r>
            <a:endParaRPr lang="en-GB" dirty="0"/>
          </a:p>
        </p:txBody>
      </p:sp>
    </p:spTree>
    <p:extLst>
      <p:ext uri="{BB962C8B-B14F-4D97-AF65-F5344CB8AC3E}">
        <p14:creationId xmlns:p14="http://schemas.microsoft.com/office/powerpoint/2010/main" val="1213009891"/>
      </p:ext>
    </p:extLst>
  </p:cSld>
  <p:clrMapOvr>
    <a:masterClrMapping/>
  </p:clrMapOvr>
  <p:extLst>
    <p:ext uri="{DCECCB84-F9BA-43D5-87BE-67443E8EF086}">
      <p15:sldGuideLst xmlns:p15="http://schemas.microsoft.com/office/powerpoint/2012/main">
        <p15:guide id="1" orient="horz" pos="55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0_Titolo Sottotitolo pt22 e contenuto">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D2B416D-7B49-44B1-B69F-DA365E602485}"/>
              </a:ext>
            </a:extLst>
          </p:cNvPr>
          <p:cNvSpPr>
            <a:spLocks noGrp="1"/>
          </p:cNvSpPr>
          <p:nvPr>
            <p:ph idx="1" hasCustomPrompt="1"/>
          </p:nvPr>
        </p:nvSpPr>
        <p:spPr>
          <a:xfrm>
            <a:off x="407368" y="1560352"/>
            <a:ext cx="11176620" cy="4245137"/>
          </a:xfrm>
          <a:prstGeom prst="rect">
            <a:avLst/>
          </a:prstGeom>
        </p:spPr>
        <p:txBody>
          <a:bodyPr vert="horz" lIns="0" tIns="45720" rIns="91440" bIns="45720" rtlCol="0">
            <a:normAutofit/>
          </a:bodyPr>
          <a:lstStyle>
            <a:lvl1pPr>
              <a:spcBef>
                <a:spcPts val="1200"/>
              </a:spcBef>
              <a:defRPr lang="it-IT" sz="1800" smtClean="0">
                <a:solidFill>
                  <a:schemeClr val="tx1"/>
                </a:solidFill>
              </a:defRPr>
            </a:lvl1pPr>
            <a:lvl2pPr>
              <a:defRPr lang="it-IT" smtClean="0"/>
            </a:lvl2pPr>
            <a:lvl3pPr>
              <a:defRPr lang="it-IT" smtClean="0"/>
            </a:lvl3pPr>
            <a:lvl4pPr>
              <a:defRPr lang="it-IT" smtClean="0"/>
            </a:lvl4pPr>
            <a:lvl5pPr>
              <a:defRPr lang="it-IT"/>
            </a:lvl5pPr>
          </a:lstStyle>
          <a:p>
            <a:pPr lvl="0"/>
            <a:r>
              <a:rPr lang="it-IT" dirty="0"/>
              <a:t>Contenuto Calibri 18pt</a:t>
            </a:r>
          </a:p>
        </p:txBody>
      </p:sp>
      <p:sp>
        <p:nvSpPr>
          <p:cNvPr id="30"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866367"/>
            <a:ext cx="11176620" cy="375036"/>
          </a:xfrm>
          <a:prstGeom prst="rect">
            <a:avLst/>
          </a:prstGeom>
        </p:spPr>
        <p:txBody>
          <a:bodyPr vert="horz" lIns="0" tIns="45720" rIns="91440" bIns="45720" rtlCol="0">
            <a:noAutofit/>
          </a:bodyPr>
          <a:lstStyle>
            <a:lvl1pPr>
              <a:spcBef>
                <a:spcPts val="1200"/>
              </a:spcBef>
              <a:defRPr lang="it-IT" sz="2200" b="1" smtClean="0">
                <a:solidFill>
                  <a:schemeClr val="accent2"/>
                </a:solidFill>
              </a:defRPr>
            </a:lvl1pPr>
            <a:lvl2pPr>
              <a:defRPr lang="it-IT" smtClean="0"/>
            </a:lvl2pPr>
            <a:lvl3pPr>
              <a:defRPr lang="it-IT" smtClean="0"/>
            </a:lvl3pPr>
            <a:lvl4pPr>
              <a:defRPr lang="it-IT" smtClean="0"/>
            </a:lvl4pPr>
            <a:lvl5pPr>
              <a:defRPr lang="it-IT"/>
            </a:lvl5pPr>
          </a:lstStyle>
          <a:p>
            <a:pPr lvl="0"/>
            <a:r>
              <a:rPr lang="it-IT" dirty="0"/>
              <a:t>Sottotitolo Calibri 22pt</a:t>
            </a:r>
          </a:p>
        </p:txBody>
      </p:sp>
      <p:sp>
        <p:nvSpPr>
          <p:cNvPr id="11"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dirty="0"/>
              <a:t>Titolo Calibri 28pt </a:t>
            </a:r>
          </a:p>
        </p:txBody>
      </p:sp>
      <p:sp>
        <p:nvSpPr>
          <p:cNvPr id="4" name="Segnaposto data 3">
            <a:extLst>
              <a:ext uri="{FF2B5EF4-FFF2-40B4-BE49-F238E27FC236}">
                <a16:creationId xmlns:a16="http://schemas.microsoft.com/office/drawing/2014/main" id="{44A022C6-DD95-D62C-185D-E933A6220E67}"/>
              </a:ext>
            </a:extLst>
          </p:cNvPr>
          <p:cNvSpPr>
            <a:spLocks noGrp="1"/>
          </p:cNvSpPr>
          <p:nvPr>
            <p:ph type="dt" sz="half" idx="2"/>
          </p:nvPr>
        </p:nvSpPr>
        <p:spPr>
          <a:xfrm>
            <a:off x="8728365" y="6404393"/>
            <a:ext cx="1555816" cy="123111"/>
          </a:xfrm>
          <a:prstGeom prst="rect">
            <a:avLst/>
          </a:prstGeom>
          <a:solidFill>
            <a:schemeClr val="bg1"/>
          </a:solidFill>
          <a:effectLst/>
        </p:spPr>
        <p:txBody>
          <a:bodyPr wrap="square" lIns="0" tIns="0" rIns="0" bIns="0" rtlCol="0" anchor="ctr">
            <a:spAutoFit/>
          </a:bodyPr>
          <a:lstStyle>
            <a:lvl1pPr algn="r">
              <a:defRPr lang="it-IT" sz="800" smtClean="0">
                <a:solidFill>
                  <a:schemeClr val="tx2"/>
                </a:solidFill>
                <a:effectLst/>
              </a:defRPr>
            </a:lvl1pPr>
          </a:lstStyle>
          <a:p>
            <a:pPr defTabSz="1219170"/>
            <a:r>
              <a:rPr lang="it-IT" dirty="0"/>
              <a:t>Formato data GG/MM/AAAA</a:t>
            </a:r>
            <a:endParaRPr lang="en-GB" dirty="0"/>
          </a:p>
        </p:txBody>
      </p:sp>
      <p:sp>
        <p:nvSpPr>
          <p:cNvPr id="6" name="Segnaposto piè di pagina 4">
            <a:extLst>
              <a:ext uri="{FF2B5EF4-FFF2-40B4-BE49-F238E27FC236}">
                <a16:creationId xmlns:a16="http://schemas.microsoft.com/office/drawing/2014/main" id="{089717AB-5AF4-6BB3-42DF-A223099334E3}"/>
              </a:ext>
            </a:extLst>
          </p:cNvPr>
          <p:cNvSpPr>
            <a:spLocks noGrp="1"/>
          </p:cNvSpPr>
          <p:nvPr>
            <p:ph type="ftr" sz="quarter" idx="3"/>
          </p:nvPr>
        </p:nvSpPr>
        <p:spPr>
          <a:xfrm>
            <a:off x="2076899" y="6551995"/>
            <a:ext cx="820775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r>
              <a:rPr lang="en-GB" dirty="0" err="1"/>
              <a:t>Titolo</a:t>
            </a:r>
            <a:r>
              <a:rPr lang="en-GB" dirty="0"/>
              <a:t> </a:t>
            </a:r>
            <a:r>
              <a:rPr lang="en-GB" dirty="0" err="1"/>
              <a:t>presentazione</a:t>
            </a:r>
            <a:r>
              <a:rPr lang="en-GB" dirty="0"/>
              <a:t>   </a:t>
            </a:r>
            <a:r>
              <a:rPr lang="en-GB" dirty="0">
                <a:solidFill>
                  <a:schemeClr val="tx2"/>
                </a:solidFill>
              </a:rPr>
              <a:t>I</a:t>
            </a:r>
            <a:r>
              <a:rPr lang="en-GB" dirty="0"/>
              <a:t>   Nome </a:t>
            </a:r>
            <a:r>
              <a:rPr lang="en-GB" dirty="0" err="1"/>
              <a:t>relatore</a:t>
            </a:r>
            <a:endParaRPr lang="en-GB" dirty="0"/>
          </a:p>
        </p:txBody>
      </p:sp>
    </p:spTree>
    <p:extLst>
      <p:ext uri="{BB962C8B-B14F-4D97-AF65-F5344CB8AC3E}">
        <p14:creationId xmlns:p14="http://schemas.microsoft.com/office/powerpoint/2010/main" val="13894336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olo e agenda">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D2B416D-7B49-44B1-B69F-DA365E602485}"/>
              </a:ext>
            </a:extLst>
          </p:cNvPr>
          <p:cNvSpPr>
            <a:spLocks noGrp="1"/>
          </p:cNvSpPr>
          <p:nvPr>
            <p:ph idx="1" hasCustomPrompt="1"/>
          </p:nvPr>
        </p:nvSpPr>
        <p:spPr>
          <a:xfrm>
            <a:off x="407368" y="1388789"/>
            <a:ext cx="3623869" cy="567011"/>
          </a:xfrm>
          <a:prstGeom prst="rect">
            <a:avLst/>
          </a:prstGeom>
          <a:solidFill>
            <a:schemeClr val="tx2"/>
          </a:solidFill>
        </p:spPr>
        <p:txBody>
          <a:bodyPr vert="horz" lIns="144000" tIns="144000" rIns="144000" bIns="45720" rtlCol="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18"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1955800"/>
            <a:ext cx="3623869" cy="2702302"/>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22" name="Segnaposto contenuto 2">
            <a:extLst>
              <a:ext uri="{FF2B5EF4-FFF2-40B4-BE49-F238E27FC236}">
                <a16:creationId xmlns:a16="http://schemas.microsoft.com/office/drawing/2014/main" id="{6D2B416D-7B49-44B1-B69F-DA365E602485}"/>
              </a:ext>
            </a:extLst>
          </p:cNvPr>
          <p:cNvSpPr>
            <a:spLocks noGrp="1"/>
          </p:cNvSpPr>
          <p:nvPr>
            <p:ph idx="14" hasCustomPrompt="1"/>
          </p:nvPr>
        </p:nvSpPr>
        <p:spPr>
          <a:xfrm>
            <a:off x="4183743" y="1388789"/>
            <a:ext cx="3623869" cy="567011"/>
          </a:xfrm>
          <a:prstGeom prst="rect">
            <a:avLst/>
          </a:prstGeom>
          <a:solidFill>
            <a:schemeClr val="tx2"/>
          </a:solidFill>
        </p:spPr>
        <p:txBody>
          <a:bodyPr vert="horz" lIns="144000" tIns="144000" rIns="144000" bIns="45720" rtlCol="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30" name="Segnaposto contenuto 2">
            <a:extLst>
              <a:ext uri="{FF2B5EF4-FFF2-40B4-BE49-F238E27FC236}">
                <a16:creationId xmlns:a16="http://schemas.microsoft.com/office/drawing/2014/main" id="{6D2B416D-7B49-44B1-B69F-DA365E602485}"/>
              </a:ext>
            </a:extLst>
          </p:cNvPr>
          <p:cNvSpPr>
            <a:spLocks noGrp="1"/>
          </p:cNvSpPr>
          <p:nvPr>
            <p:ph idx="15" hasCustomPrompt="1"/>
          </p:nvPr>
        </p:nvSpPr>
        <p:spPr>
          <a:xfrm>
            <a:off x="4183743" y="1955800"/>
            <a:ext cx="3623869" cy="2702302"/>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31" name="Segnaposto contenuto 2">
            <a:extLst>
              <a:ext uri="{FF2B5EF4-FFF2-40B4-BE49-F238E27FC236}">
                <a16:creationId xmlns:a16="http://schemas.microsoft.com/office/drawing/2014/main" id="{6D2B416D-7B49-44B1-B69F-DA365E602485}"/>
              </a:ext>
            </a:extLst>
          </p:cNvPr>
          <p:cNvSpPr>
            <a:spLocks noGrp="1"/>
          </p:cNvSpPr>
          <p:nvPr>
            <p:ph idx="16" hasCustomPrompt="1"/>
          </p:nvPr>
        </p:nvSpPr>
        <p:spPr>
          <a:xfrm>
            <a:off x="7960119" y="1388789"/>
            <a:ext cx="3623869" cy="567011"/>
          </a:xfrm>
          <a:prstGeom prst="rect">
            <a:avLst/>
          </a:prstGeom>
          <a:solidFill>
            <a:schemeClr val="tx2"/>
          </a:solidFill>
        </p:spPr>
        <p:txBody>
          <a:bodyPr vert="horz" lIns="144000" tIns="144000" rIns="144000" bIns="45720" rtlCol="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32" name="Segnaposto contenuto 2">
            <a:extLst>
              <a:ext uri="{FF2B5EF4-FFF2-40B4-BE49-F238E27FC236}">
                <a16:creationId xmlns:a16="http://schemas.microsoft.com/office/drawing/2014/main" id="{6D2B416D-7B49-44B1-B69F-DA365E602485}"/>
              </a:ext>
            </a:extLst>
          </p:cNvPr>
          <p:cNvSpPr>
            <a:spLocks noGrp="1"/>
          </p:cNvSpPr>
          <p:nvPr>
            <p:ph idx="17" hasCustomPrompt="1"/>
          </p:nvPr>
        </p:nvSpPr>
        <p:spPr>
          <a:xfrm>
            <a:off x="7960119" y="1955800"/>
            <a:ext cx="3623869" cy="2702302"/>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13"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dirty="0"/>
              <a:t>Titolo Calibri 28pt </a:t>
            </a:r>
          </a:p>
        </p:txBody>
      </p:sp>
      <p:sp>
        <p:nvSpPr>
          <p:cNvPr id="4" name="Segnaposto data 3">
            <a:extLst>
              <a:ext uri="{FF2B5EF4-FFF2-40B4-BE49-F238E27FC236}">
                <a16:creationId xmlns:a16="http://schemas.microsoft.com/office/drawing/2014/main" id="{5DFF9E14-08A9-2092-FC1F-1A85936973F0}"/>
              </a:ext>
            </a:extLst>
          </p:cNvPr>
          <p:cNvSpPr>
            <a:spLocks noGrp="1"/>
          </p:cNvSpPr>
          <p:nvPr>
            <p:ph type="dt" sz="half" idx="2"/>
          </p:nvPr>
        </p:nvSpPr>
        <p:spPr>
          <a:xfrm>
            <a:off x="8728365" y="6404393"/>
            <a:ext cx="1555816" cy="123111"/>
          </a:xfrm>
          <a:prstGeom prst="rect">
            <a:avLst/>
          </a:prstGeom>
          <a:solidFill>
            <a:schemeClr val="bg1"/>
          </a:solidFill>
          <a:effectLst/>
        </p:spPr>
        <p:txBody>
          <a:bodyPr wrap="square" lIns="0" tIns="0" rIns="0" bIns="0" rtlCol="0" anchor="ctr">
            <a:spAutoFit/>
          </a:bodyPr>
          <a:lstStyle>
            <a:lvl1pPr algn="r">
              <a:defRPr lang="it-IT" sz="800" smtClean="0">
                <a:solidFill>
                  <a:schemeClr val="tx2"/>
                </a:solidFill>
                <a:effectLst/>
              </a:defRPr>
            </a:lvl1pPr>
          </a:lstStyle>
          <a:p>
            <a:pPr defTabSz="1219170"/>
            <a:r>
              <a:rPr lang="it-IT" dirty="0"/>
              <a:t>Formato data GG/MM/AAAA</a:t>
            </a:r>
            <a:endParaRPr lang="en-GB" dirty="0"/>
          </a:p>
        </p:txBody>
      </p:sp>
      <p:sp>
        <p:nvSpPr>
          <p:cNvPr id="5" name="Segnaposto piè di pagina 4">
            <a:extLst>
              <a:ext uri="{FF2B5EF4-FFF2-40B4-BE49-F238E27FC236}">
                <a16:creationId xmlns:a16="http://schemas.microsoft.com/office/drawing/2014/main" id="{B2A8AFFF-BFC0-5835-9159-83AE198381D9}"/>
              </a:ext>
            </a:extLst>
          </p:cNvPr>
          <p:cNvSpPr>
            <a:spLocks noGrp="1"/>
          </p:cNvSpPr>
          <p:nvPr>
            <p:ph type="ftr" sz="quarter" idx="3"/>
          </p:nvPr>
        </p:nvSpPr>
        <p:spPr>
          <a:xfrm>
            <a:off x="2076899" y="6551995"/>
            <a:ext cx="820775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r>
              <a:rPr lang="en-GB" dirty="0" err="1"/>
              <a:t>Titolo</a:t>
            </a:r>
            <a:r>
              <a:rPr lang="en-GB" dirty="0"/>
              <a:t> </a:t>
            </a:r>
            <a:r>
              <a:rPr lang="en-GB" dirty="0" err="1"/>
              <a:t>presentazione</a:t>
            </a:r>
            <a:r>
              <a:rPr lang="en-GB" dirty="0"/>
              <a:t>   </a:t>
            </a:r>
            <a:r>
              <a:rPr lang="en-GB" dirty="0">
                <a:solidFill>
                  <a:schemeClr val="tx2"/>
                </a:solidFill>
              </a:rPr>
              <a:t>I</a:t>
            </a:r>
            <a:r>
              <a:rPr lang="en-GB" dirty="0"/>
              <a:t>   Nome </a:t>
            </a:r>
            <a:r>
              <a:rPr lang="en-GB" dirty="0" err="1"/>
              <a:t>relatore</a:t>
            </a:r>
            <a:endParaRPr lang="en-GB" dirty="0"/>
          </a:p>
        </p:txBody>
      </p:sp>
    </p:spTree>
    <p:extLst>
      <p:ext uri="{BB962C8B-B14F-4D97-AF65-F5344CB8AC3E}">
        <p14:creationId xmlns:p14="http://schemas.microsoft.com/office/powerpoint/2010/main" val="15535371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olo e agenda">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D2B416D-7B49-44B1-B69F-DA365E602485}"/>
              </a:ext>
            </a:extLst>
          </p:cNvPr>
          <p:cNvSpPr>
            <a:spLocks noGrp="1"/>
          </p:cNvSpPr>
          <p:nvPr>
            <p:ph idx="1" hasCustomPrompt="1"/>
          </p:nvPr>
        </p:nvSpPr>
        <p:spPr>
          <a:xfrm>
            <a:off x="407368" y="1388789"/>
            <a:ext cx="3623869" cy="567011"/>
          </a:xfrm>
          <a:prstGeom prst="rect">
            <a:avLst/>
          </a:prstGeom>
          <a:solidFill>
            <a:schemeClr val="tx2"/>
          </a:solidFill>
        </p:spPr>
        <p:txBody>
          <a:bodyPr vert="horz" lIns="144000" tIns="144000" rIns="144000" bIns="45720" rtlCol="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18"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1955800"/>
            <a:ext cx="3623869" cy="886988"/>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22" name="Segnaposto contenuto 2">
            <a:extLst>
              <a:ext uri="{FF2B5EF4-FFF2-40B4-BE49-F238E27FC236}">
                <a16:creationId xmlns:a16="http://schemas.microsoft.com/office/drawing/2014/main" id="{6D2B416D-7B49-44B1-B69F-DA365E602485}"/>
              </a:ext>
            </a:extLst>
          </p:cNvPr>
          <p:cNvSpPr>
            <a:spLocks noGrp="1"/>
          </p:cNvSpPr>
          <p:nvPr>
            <p:ph idx="14" hasCustomPrompt="1"/>
          </p:nvPr>
        </p:nvSpPr>
        <p:spPr>
          <a:xfrm>
            <a:off x="4183743" y="1388789"/>
            <a:ext cx="3623869" cy="567011"/>
          </a:xfrm>
          <a:prstGeom prst="rect">
            <a:avLst/>
          </a:prstGeom>
          <a:solidFill>
            <a:schemeClr val="tx2"/>
          </a:solidFill>
        </p:spPr>
        <p:txBody>
          <a:bodyPr vert="horz" lIns="144000" tIns="144000" rIns="144000" bIns="45720" rtlCol="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30" name="Segnaposto contenuto 2">
            <a:extLst>
              <a:ext uri="{FF2B5EF4-FFF2-40B4-BE49-F238E27FC236}">
                <a16:creationId xmlns:a16="http://schemas.microsoft.com/office/drawing/2014/main" id="{6D2B416D-7B49-44B1-B69F-DA365E602485}"/>
              </a:ext>
            </a:extLst>
          </p:cNvPr>
          <p:cNvSpPr>
            <a:spLocks noGrp="1"/>
          </p:cNvSpPr>
          <p:nvPr>
            <p:ph idx="15" hasCustomPrompt="1"/>
          </p:nvPr>
        </p:nvSpPr>
        <p:spPr>
          <a:xfrm>
            <a:off x="4183743" y="1955800"/>
            <a:ext cx="3623869" cy="886988"/>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31" name="Segnaposto contenuto 2">
            <a:extLst>
              <a:ext uri="{FF2B5EF4-FFF2-40B4-BE49-F238E27FC236}">
                <a16:creationId xmlns:a16="http://schemas.microsoft.com/office/drawing/2014/main" id="{6D2B416D-7B49-44B1-B69F-DA365E602485}"/>
              </a:ext>
            </a:extLst>
          </p:cNvPr>
          <p:cNvSpPr>
            <a:spLocks noGrp="1"/>
          </p:cNvSpPr>
          <p:nvPr>
            <p:ph idx="16" hasCustomPrompt="1"/>
          </p:nvPr>
        </p:nvSpPr>
        <p:spPr>
          <a:xfrm>
            <a:off x="7960119" y="1388789"/>
            <a:ext cx="3623869" cy="567011"/>
          </a:xfrm>
          <a:prstGeom prst="rect">
            <a:avLst/>
          </a:prstGeom>
          <a:solidFill>
            <a:schemeClr val="tx2"/>
          </a:solidFill>
        </p:spPr>
        <p:txBody>
          <a:bodyPr vert="horz" lIns="144000" tIns="144000" rIns="144000" bIns="45720" rtlCol="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32" name="Segnaposto contenuto 2">
            <a:extLst>
              <a:ext uri="{FF2B5EF4-FFF2-40B4-BE49-F238E27FC236}">
                <a16:creationId xmlns:a16="http://schemas.microsoft.com/office/drawing/2014/main" id="{6D2B416D-7B49-44B1-B69F-DA365E602485}"/>
              </a:ext>
            </a:extLst>
          </p:cNvPr>
          <p:cNvSpPr>
            <a:spLocks noGrp="1"/>
          </p:cNvSpPr>
          <p:nvPr>
            <p:ph idx="17" hasCustomPrompt="1"/>
          </p:nvPr>
        </p:nvSpPr>
        <p:spPr>
          <a:xfrm>
            <a:off x="7960119" y="1955800"/>
            <a:ext cx="3623869" cy="886988"/>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13"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dirty="0"/>
              <a:t>Titolo Calibri 28pt </a:t>
            </a:r>
          </a:p>
        </p:txBody>
      </p:sp>
      <p:sp>
        <p:nvSpPr>
          <p:cNvPr id="11" name="Segnaposto contenuto 2">
            <a:extLst>
              <a:ext uri="{FF2B5EF4-FFF2-40B4-BE49-F238E27FC236}">
                <a16:creationId xmlns:a16="http://schemas.microsoft.com/office/drawing/2014/main" id="{6D2B416D-7B49-44B1-B69F-DA365E602485}"/>
              </a:ext>
            </a:extLst>
          </p:cNvPr>
          <p:cNvSpPr>
            <a:spLocks noGrp="1"/>
          </p:cNvSpPr>
          <p:nvPr>
            <p:ph idx="18" hasCustomPrompt="1"/>
          </p:nvPr>
        </p:nvSpPr>
        <p:spPr>
          <a:xfrm>
            <a:off x="407368" y="3429000"/>
            <a:ext cx="3623869" cy="567011"/>
          </a:xfrm>
          <a:prstGeom prst="rect">
            <a:avLst/>
          </a:prstGeom>
          <a:solidFill>
            <a:schemeClr val="tx2"/>
          </a:solidFill>
        </p:spPr>
        <p:txBody>
          <a:bodyPr vert="horz" lIns="144000" tIns="144000" rIns="144000" bIns="45720" rtlCol="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12" name="Segnaposto contenuto 2">
            <a:extLst>
              <a:ext uri="{FF2B5EF4-FFF2-40B4-BE49-F238E27FC236}">
                <a16:creationId xmlns:a16="http://schemas.microsoft.com/office/drawing/2014/main" id="{6D2B416D-7B49-44B1-B69F-DA365E602485}"/>
              </a:ext>
            </a:extLst>
          </p:cNvPr>
          <p:cNvSpPr>
            <a:spLocks noGrp="1"/>
          </p:cNvSpPr>
          <p:nvPr>
            <p:ph idx="19" hasCustomPrompt="1"/>
          </p:nvPr>
        </p:nvSpPr>
        <p:spPr>
          <a:xfrm>
            <a:off x="407368" y="3996011"/>
            <a:ext cx="3623869" cy="886988"/>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14" name="Segnaposto contenuto 2">
            <a:extLst>
              <a:ext uri="{FF2B5EF4-FFF2-40B4-BE49-F238E27FC236}">
                <a16:creationId xmlns:a16="http://schemas.microsoft.com/office/drawing/2014/main" id="{6D2B416D-7B49-44B1-B69F-DA365E602485}"/>
              </a:ext>
            </a:extLst>
          </p:cNvPr>
          <p:cNvSpPr>
            <a:spLocks noGrp="1"/>
          </p:cNvSpPr>
          <p:nvPr>
            <p:ph idx="20" hasCustomPrompt="1"/>
          </p:nvPr>
        </p:nvSpPr>
        <p:spPr>
          <a:xfrm>
            <a:off x="4183743" y="3429000"/>
            <a:ext cx="3623869" cy="567011"/>
          </a:xfrm>
          <a:prstGeom prst="rect">
            <a:avLst/>
          </a:prstGeom>
          <a:solidFill>
            <a:schemeClr val="tx2"/>
          </a:solidFill>
        </p:spPr>
        <p:txBody>
          <a:bodyPr vert="horz" lIns="144000" tIns="144000" rIns="144000" bIns="45720" rtlCol="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15" name="Segnaposto contenuto 2">
            <a:extLst>
              <a:ext uri="{FF2B5EF4-FFF2-40B4-BE49-F238E27FC236}">
                <a16:creationId xmlns:a16="http://schemas.microsoft.com/office/drawing/2014/main" id="{6D2B416D-7B49-44B1-B69F-DA365E602485}"/>
              </a:ext>
            </a:extLst>
          </p:cNvPr>
          <p:cNvSpPr>
            <a:spLocks noGrp="1"/>
          </p:cNvSpPr>
          <p:nvPr>
            <p:ph idx="21" hasCustomPrompt="1"/>
          </p:nvPr>
        </p:nvSpPr>
        <p:spPr>
          <a:xfrm>
            <a:off x="4183743" y="3996011"/>
            <a:ext cx="3623869" cy="886988"/>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16" name="Segnaposto contenuto 2">
            <a:extLst>
              <a:ext uri="{FF2B5EF4-FFF2-40B4-BE49-F238E27FC236}">
                <a16:creationId xmlns:a16="http://schemas.microsoft.com/office/drawing/2014/main" id="{6D2B416D-7B49-44B1-B69F-DA365E602485}"/>
              </a:ext>
            </a:extLst>
          </p:cNvPr>
          <p:cNvSpPr>
            <a:spLocks noGrp="1"/>
          </p:cNvSpPr>
          <p:nvPr>
            <p:ph idx="22" hasCustomPrompt="1"/>
          </p:nvPr>
        </p:nvSpPr>
        <p:spPr>
          <a:xfrm>
            <a:off x="7960119" y="3429000"/>
            <a:ext cx="3623869" cy="567011"/>
          </a:xfrm>
          <a:prstGeom prst="rect">
            <a:avLst/>
          </a:prstGeom>
          <a:solidFill>
            <a:schemeClr val="tx2"/>
          </a:solidFill>
        </p:spPr>
        <p:txBody>
          <a:bodyPr vert="horz" lIns="144000" tIns="144000" rIns="144000" bIns="45720" rtlCol="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17" name="Segnaposto contenuto 2">
            <a:extLst>
              <a:ext uri="{FF2B5EF4-FFF2-40B4-BE49-F238E27FC236}">
                <a16:creationId xmlns:a16="http://schemas.microsoft.com/office/drawing/2014/main" id="{6D2B416D-7B49-44B1-B69F-DA365E602485}"/>
              </a:ext>
            </a:extLst>
          </p:cNvPr>
          <p:cNvSpPr>
            <a:spLocks noGrp="1"/>
          </p:cNvSpPr>
          <p:nvPr>
            <p:ph idx="23" hasCustomPrompt="1"/>
          </p:nvPr>
        </p:nvSpPr>
        <p:spPr>
          <a:xfrm>
            <a:off x="7960119" y="3996011"/>
            <a:ext cx="3623869" cy="886988"/>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4" name="Segnaposto data 3">
            <a:extLst>
              <a:ext uri="{FF2B5EF4-FFF2-40B4-BE49-F238E27FC236}">
                <a16:creationId xmlns:a16="http://schemas.microsoft.com/office/drawing/2014/main" id="{2F616801-49F2-A950-4A7A-10B035FA3823}"/>
              </a:ext>
            </a:extLst>
          </p:cNvPr>
          <p:cNvSpPr>
            <a:spLocks noGrp="1"/>
          </p:cNvSpPr>
          <p:nvPr>
            <p:ph type="dt" sz="half" idx="2"/>
          </p:nvPr>
        </p:nvSpPr>
        <p:spPr>
          <a:xfrm>
            <a:off x="8728365" y="6404393"/>
            <a:ext cx="1555816" cy="123111"/>
          </a:xfrm>
          <a:prstGeom prst="rect">
            <a:avLst/>
          </a:prstGeom>
          <a:solidFill>
            <a:schemeClr val="bg1"/>
          </a:solidFill>
          <a:effectLst/>
        </p:spPr>
        <p:txBody>
          <a:bodyPr wrap="square" lIns="0" tIns="0" rIns="0" bIns="0" rtlCol="0" anchor="ctr">
            <a:spAutoFit/>
          </a:bodyPr>
          <a:lstStyle>
            <a:lvl1pPr algn="r">
              <a:defRPr lang="it-IT" sz="800" smtClean="0">
                <a:solidFill>
                  <a:schemeClr val="tx2"/>
                </a:solidFill>
                <a:effectLst/>
              </a:defRPr>
            </a:lvl1pPr>
          </a:lstStyle>
          <a:p>
            <a:pPr defTabSz="1219170"/>
            <a:r>
              <a:rPr lang="it-IT" dirty="0"/>
              <a:t>Formato data GG/MM/AAAA</a:t>
            </a:r>
            <a:endParaRPr lang="en-GB" dirty="0"/>
          </a:p>
        </p:txBody>
      </p:sp>
      <p:sp>
        <p:nvSpPr>
          <p:cNvPr id="5" name="Segnaposto piè di pagina 4">
            <a:extLst>
              <a:ext uri="{FF2B5EF4-FFF2-40B4-BE49-F238E27FC236}">
                <a16:creationId xmlns:a16="http://schemas.microsoft.com/office/drawing/2014/main" id="{9A9A1C6F-29F7-D26B-49BE-17AFDD04FB59}"/>
              </a:ext>
            </a:extLst>
          </p:cNvPr>
          <p:cNvSpPr>
            <a:spLocks noGrp="1"/>
          </p:cNvSpPr>
          <p:nvPr>
            <p:ph type="ftr" sz="quarter" idx="3"/>
          </p:nvPr>
        </p:nvSpPr>
        <p:spPr>
          <a:xfrm>
            <a:off x="2076899" y="6551995"/>
            <a:ext cx="820775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r>
              <a:rPr lang="en-GB" dirty="0" err="1"/>
              <a:t>Titolo</a:t>
            </a:r>
            <a:r>
              <a:rPr lang="en-GB" dirty="0"/>
              <a:t> </a:t>
            </a:r>
            <a:r>
              <a:rPr lang="en-GB" dirty="0" err="1"/>
              <a:t>presentazione</a:t>
            </a:r>
            <a:r>
              <a:rPr lang="en-GB" dirty="0"/>
              <a:t>   </a:t>
            </a:r>
            <a:r>
              <a:rPr lang="en-GB" dirty="0">
                <a:solidFill>
                  <a:schemeClr val="tx2"/>
                </a:solidFill>
              </a:rPr>
              <a:t>I</a:t>
            </a:r>
            <a:r>
              <a:rPr lang="en-GB" dirty="0"/>
              <a:t>   Nome </a:t>
            </a:r>
            <a:r>
              <a:rPr lang="en-GB" dirty="0" err="1"/>
              <a:t>relatore</a:t>
            </a:r>
            <a:endParaRPr lang="en-GB" dirty="0"/>
          </a:p>
        </p:txBody>
      </p:sp>
    </p:spTree>
    <p:extLst>
      <p:ext uri="{BB962C8B-B14F-4D97-AF65-F5344CB8AC3E}">
        <p14:creationId xmlns:p14="http://schemas.microsoft.com/office/powerpoint/2010/main" val="15858134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itolo e agenda">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D2B416D-7B49-44B1-B69F-DA365E602485}"/>
              </a:ext>
            </a:extLst>
          </p:cNvPr>
          <p:cNvSpPr>
            <a:spLocks noGrp="1"/>
          </p:cNvSpPr>
          <p:nvPr>
            <p:ph idx="1" hasCustomPrompt="1"/>
          </p:nvPr>
        </p:nvSpPr>
        <p:spPr>
          <a:xfrm>
            <a:off x="407368" y="1388790"/>
            <a:ext cx="3623869" cy="400324"/>
          </a:xfrm>
          <a:prstGeom prst="rect">
            <a:avLst/>
          </a:prstGeom>
          <a:solidFill>
            <a:schemeClr val="tx2"/>
          </a:solidFill>
        </p:spPr>
        <p:txBody>
          <a:bodyPr vert="horz" lIns="144000" tIns="144000" rIns="144000" bIns="45720" rtlCol="0" anchor="ctr" anchorCtr="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18"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1789113"/>
            <a:ext cx="3623869" cy="771207"/>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22" name="Segnaposto contenuto 2">
            <a:extLst>
              <a:ext uri="{FF2B5EF4-FFF2-40B4-BE49-F238E27FC236}">
                <a16:creationId xmlns:a16="http://schemas.microsoft.com/office/drawing/2014/main" id="{6D2B416D-7B49-44B1-B69F-DA365E602485}"/>
              </a:ext>
            </a:extLst>
          </p:cNvPr>
          <p:cNvSpPr>
            <a:spLocks noGrp="1"/>
          </p:cNvSpPr>
          <p:nvPr>
            <p:ph idx="14" hasCustomPrompt="1"/>
          </p:nvPr>
        </p:nvSpPr>
        <p:spPr>
          <a:xfrm>
            <a:off x="4183743" y="1388790"/>
            <a:ext cx="3623869" cy="400324"/>
          </a:xfrm>
          <a:prstGeom prst="rect">
            <a:avLst/>
          </a:prstGeom>
          <a:solidFill>
            <a:schemeClr val="tx2"/>
          </a:solidFill>
        </p:spPr>
        <p:txBody>
          <a:bodyPr vert="horz" lIns="144000" tIns="144000" rIns="144000" bIns="45720" rtlCol="0" anchor="ctr" anchorCtr="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30" name="Segnaposto contenuto 2">
            <a:extLst>
              <a:ext uri="{FF2B5EF4-FFF2-40B4-BE49-F238E27FC236}">
                <a16:creationId xmlns:a16="http://schemas.microsoft.com/office/drawing/2014/main" id="{6D2B416D-7B49-44B1-B69F-DA365E602485}"/>
              </a:ext>
            </a:extLst>
          </p:cNvPr>
          <p:cNvSpPr>
            <a:spLocks noGrp="1"/>
          </p:cNvSpPr>
          <p:nvPr>
            <p:ph idx="15" hasCustomPrompt="1"/>
          </p:nvPr>
        </p:nvSpPr>
        <p:spPr>
          <a:xfrm>
            <a:off x="4183743" y="1789113"/>
            <a:ext cx="3623869" cy="771207"/>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31" name="Segnaposto contenuto 2">
            <a:extLst>
              <a:ext uri="{FF2B5EF4-FFF2-40B4-BE49-F238E27FC236}">
                <a16:creationId xmlns:a16="http://schemas.microsoft.com/office/drawing/2014/main" id="{6D2B416D-7B49-44B1-B69F-DA365E602485}"/>
              </a:ext>
            </a:extLst>
          </p:cNvPr>
          <p:cNvSpPr>
            <a:spLocks noGrp="1"/>
          </p:cNvSpPr>
          <p:nvPr>
            <p:ph idx="16" hasCustomPrompt="1"/>
          </p:nvPr>
        </p:nvSpPr>
        <p:spPr>
          <a:xfrm>
            <a:off x="7960119" y="1388790"/>
            <a:ext cx="3623869" cy="400324"/>
          </a:xfrm>
          <a:prstGeom prst="rect">
            <a:avLst/>
          </a:prstGeom>
          <a:solidFill>
            <a:schemeClr val="tx2"/>
          </a:solidFill>
        </p:spPr>
        <p:txBody>
          <a:bodyPr vert="horz" lIns="144000" tIns="144000" rIns="144000" bIns="45720" rtlCol="0" anchor="ctr" anchorCtr="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32" name="Segnaposto contenuto 2">
            <a:extLst>
              <a:ext uri="{FF2B5EF4-FFF2-40B4-BE49-F238E27FC236}">
                <a16:creationId xmlns:a16="http://schemas.microsoft.com/office/drawing/2014/main" id="{6D2B416D-7B49-44B1-B69F-DA365E602485}"/>
              </a:ext>
            </a:extLst>
          </p:cNvPr>
          <p:cNvSpPr>
            <a:spLocks noGrp="1"/>
          </p:cNvSpPr>
          <p:nvPr>
            <p:ph idx="17" hasCustomPrompt="1"/>
          </p:nvPr>
        </p:nvSpPr>
        <p:spPr>
          <a:xfrm>
            <a:off x="7960119" y="1789113"/>
            <a:ext cx="3623869" cy="771207"/>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13"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dirty="0"/>
              <a:t>Titolo Calibri 28pt </a:t>
            </a:r>
          </a:p>
        </p:txBody>
      </p:sp>
      <p:sp>
        <p:nvSpPr>
          <p:cNvPr id="26" name="Segnaposto contenuto 2">
            <a:extLst>
              <a:ext uri="{FF2B5EF4-FFF2-40B4-BE49-F238E27FC236}">
                <a16:creationId xmlns:a16="http://schemas.microsoft.com/office/drawing/2014/main" id="{6D2B416D-7B49-44B1-B69F-DA365E602485}"/>
              </a:ext>
            </a:extLst>
          </p:cNvPr>
          <p:cNvSpPr>
            <a:spLocks noGrp="1"/>
          </p:cNvSpPr>
          <p:nvPr>
            <p:ph idx="18" hasCustomPrompt="1"/>
          </p:nvPr>
        </p:nvSpPr>
        <p:spPr>
          <a:xfrm>
            <a:off x="407368" y="2786060"/>
            <a:ext cx="3623869" cy="400324"/>
          </a:xfrm>
          <a:prstGeom prst="rect">
            <a:avLst/>
          </a:prstGeom>
          <a:solidFill>
            <a:schemeClr val="tx2"/>
          </a:solidFill>
        </p:spPr>
        <p:txBody>
          <a:bodyPr vert="horz" lIns="144000" tIns="144000" rIns="144000" bIns="45720" rtlCol="0" anchor="ctr" anchorCtr="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27" name="Segnaposto contenuto 2">
            <a:extLst>
              <a:ext uri="{FF2B5EF4-FFF2-40B4-BE49-F238E27FC236}">
                <a16:creationId xmlns:a16="http://schemas.microsoft.com/office/drawing/2014/main" id="{6D2B416D-7B49-44B1-B69F-DA365E602485}"/>
              </a:ext>
            </a:extLst>
          </p:cNvPr>
          <p:cNvSpPr>
            <a:spLocks noGrp="1"/>
          </p:cNvSpPr>
          <p:nvPr>
            <p:ph idx="19" hasCustomPrompt="1"/>
          </p:nvPr>
        </p:nvSpPr>
        <p:spPr>
          <a:xfrm>
            <a:off x="407368" y="3186383"/>
            <a:ext cx="3623869" cy="771207"/>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28" name="Segnaposto contenuto 2">
            <a:extLst>
              <a:ext uri="{FF2B5EF4-FFF2-40B4-BE49-F238E27FC236}">
                <a16:creationId xmlns:a16="http://schemas.microsoft.com/office/drawing/2014/main" id="{6D2B416D-7B49-44B1-B69F-DA365E602485}"/>
              </a:ext>
            </a:extLst>
          </p:cNvPr>
          <p:cNvSpPr>
            <a:spLocks noGrp="1"/>
          </p:cNvSpPr>
          <p:nvPr>
            <p:ph idx="20" hasCustomPrompt="1"/>
          </p:nvPr>
        </p:nvSpPr>
        <p:spPr>
          <a:xfrm>
            <a:off x="4183743" y="2786060"/>
            <a:ext cx="3623869" cy="400324"/>
          </a:xfrm>
          <a:prstGeom prst="rect">
            <a:avLst/>
          </a:prstGeom>
          <a:solidFill>
            <a:schemeClr val="tx2"/>
          </a:solidFill>
        </p:spPr>
        <p:txBody>
          <a:bodyPr vert="horz" lIns="144000" tIns="144000" rIns="144000" bIns="45720" rtlCol="0" anchor="ctr" anchorCtr="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29" name="Segnaposto contenuto 2">
            <a:extLst>
              <a:ext uri="{FF2B5EF4-FFF2-40B4-BE49-F238E27FC236}">
                <a16:creationId xmlns:a16="http://schemas.microsoft.com/office/drawing/2014/main" id="{6D2B416D-7B49-44B1-B69F-DA365E602485}"/>
              </a:ext>
            </a:extLst>
          </p:cNvPr>
          <p:cNvSpPr>
            <a:spLocks noGrp="1"/>
          </p:cNvSpPr>
          <p:nvPr>
            <p:ph idx="21" hasCustomPrompt="1"/>
          </p:nvPr>
        </p:nvSpPr>
        <p:spPr>
          <a:xfrm>
            <a:off x="4183743" y="3186383"/>
            <a:ext cx="3623869" cy="771207"/>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33" name="Segnaposto contenuto 2">
            <a:extLst>
              <a:ext uri="{FF2B5EF4-FFF2-40B4-BE49-F238E27FC236}">
                <a16:creationId xmlns:a16="http://schemas.microsoft.com/office/drawing/2014/main" id="{6D2B416D-7B49-44B1-B69F-DA365E602485}"/>
              </a:ext>
            </a:extLst>
          </p:cNvPr>
          <p:cNvSpPr>
            <a:spLocks noGrp="1"/>
          </p:cNvSpPr>
          <p:nvPr>
            <p:ph idx="22" hasCustomPrompt="1"/>
          </p:nvPr>
        </p:nvSpPr>
        <p:spPr>
          <a:xfrm>
            <a:off x="7960119" y="2786060"/>
            <a:ext cx="3623869" cy="400324"/>
          </a:xfrm>
          <a:prstGeom prst="rect">
            <a:avLst/>
          </a:prstGeom>
          <a:solidFill>
            <a:schemeClr val="tx2"/>
          </a:solidFill>
        </p:spPr>
        <p:txBody>
          <a:bodyPr vert="horz" lIns="144000" tIns="144000" rIns="144000" bIns="45720" rtlCol="0" anchor="ctr" anchorCtr="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34" name="Segnaposto contenuto 2">
            <a:extLst>
              <a:ext uri="{FF2B5EF4-FFF2-40B4-BE49-F238E27FC236}">
                <a16:creationId xmlns:a16="http://schemas.microsoft.com/office/drawing/2014/main" id="{6D2B416D-7B49-44B1-B69F-DA365E602485}"/>
              </a:ext>
            </a:extLst>
          </p:cNvPr>
          <p:cNvSpPr>
            <a:spLocks noGrp="1"/>
          </p:cNvSpPr>
          <p:nvPr>
            <p:ph idx="23" hasCustomPrompt="1"/>
          </p:nvPr>
        </p:nvSpPr>
        <p:spPr>
          <a:xfrm>
            <a:off x="7960119" y="3186383"/>
            <a:ext cx="3623869" cy="771207"/>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35" name="Segnaposto contenuto 2">
            <a:extLst>
              <a:ext uri="{FF2B5EF4-FFF2-40B4-BE49-F238E27FC236}">
                <a16:creationId xmlns:a16="http://schemas.microsoft.com/office/drawing/2014/main" id="{6D2B416D-7B49-44B1-B69F-DA365E602485}"/>
              </a:ext>
            </a:extLst>
          </p:cNvPr>
          <p:cNvSpPr>
            <a:spLocks noGrp="1"/>
          </p:cNvSpPr>
          <p:nvPr>
            <p:ph idx="24" hasCustomPrompt="1"/>
          </p:nvPr>
        </p:nvSpPr>
        <p:spPr>
          <a:xfrm>
            <a:off x="407368" y="4178599"/>
            <a:ext cx="3623869" cy="400324"/>
          </a:xfrm>
          <a:prstGeom prst="rect">
            <a:avLst/>
          </a:prstGeom>
          <a:solidFill>
            <a:schemeClr val="tx2"/>
          </a:solidFill>
        </p:spPr>
        <p:txBody>
          <a:bodyPr vert="horz" lIns="144000" tIns="144000" rIns="144000" bIns="45720" rtlCol="0" anchor="ctr" anchorCtr="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36" name="Segnaposto contenuto 2">
            <a:extLst>
              <a:ext uri="{FF2B5EF4-FFF2-40B4-BE49-F238E27FC236}">
                <a16:creationId xmlns:a16="http://schemas.microsoft.com/office/drawing/2014/main" id="{6D2B416D-7B49-44B1-B69F-DA365E602485}"/>
              </a:ext>
            </a:extLst>
          </p:cNvPr>
          <p:cNvSpPr>
            <a:spLocks noGrp="1"/>
          </p:cNvSpPr>
          <p:nvPr>
            <p:ph idx="25" hasCustomPrompt="1"/>
          </p:nvPr>
        </p:nvSpPr>
        <p:spPr>
          <a:xfrm>
            <a:off x="407368" y="4578922"/>
            <a:ext cx="3623869" cy="771207"/>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37" name="Segnaposto contenuto 2">
            <a:extLst>
              <a:ext uri="{FF2B5EF4-FFF2-40B4-BE49-F238E27FC236}">
                <a16:creationId xmlns:a16="http://schemas.microsoft.com/office/drawing/2014/main" id="{6D2B416D-7B49-44B1-B69F-DA365E602485}"/>
              </a:ext>
            </a:extLst>
          </p:cNvPr>
          <p:cNvSpPr>
            <a:spLocks noGrp="1"/>
          </p:cNvSpPr>
          <p:nvPr>
            <p:ph idx="26" hasCustomPrompt="1"/>
          </p:nvPr>
        </p:nvSpPr>
        <p:spPr>
          <a:xfrm>
            <a:off x="4183743" y="4178599"/>
            <a:ext cx="3623869" cy="400324"/>
          </a:xfrm>
          <a:prstGeom prst="rect">
            <a:avLst/>
          </a:prstGeom>
          <a:solidFill>
            <a:schemeClr val="tx2"/>
          </a:solidFill>
        </p:spPr>
        <p:txBody>
          <a:bodyPr vert="horz" lIns="144000" tIns="144000" rIns="144000" bIns="45720" rtlCol="0" anchor="ctr" anchorCtr="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38" name="Segnaposto contenuto 2">
            <a:extLst>
              <a:ext uri="{FF2B5EF4-FFF2-40B4-BE49-F238E27FC236}">
                <a16:creationId xmlns:a16="http://schemas.microsoft.com/office/drawing/2014/main" id="{6D2B416D-7B49-44B1-B69F-DA365E602485}"/>
              </a:ext>
            </a:extLst>
          </p:cNvPr>
          <p:cNvSpPr>
            <a:spLocks noGrp="1"/>
          </p:cNvSpPr>
          <p:nvPr>
            <p:ph idx="27" hasCustomPrompt="1"/>
          </p:nvPr>
        </p:nvSpPr>
        <p:spPr>
          <a:xfrm>
            <a:off x="4183743" y="4578922"/>
            <a:ext cx="3623869" cy="771207"/>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39" name="Segnaposto contenuto 2">
            <a:extLst>
              <a:ext uri="{FF2B5EF4-FFF2-40B4-BE49-F238E27FC236}">
                <a16:creationId xmlns:a16="http://schemas.microsoft.com/office/drawing/2014/main" id="{6D2B416D-7B49-44B1-B69F-DA365E602485}"/>
              </a:ext>
            </a:extLst>
          </p:cNvPr>
          <p:cNvSpPr>
            <a:spLocks noGrp="1"/>
          </p:cNvSpPr>
          <p:nvPr>
            <p:ph idx="28" hasCustomPrompt="1"/>
          </p:nvPr>
        </p:nvSpPr>
        <p:spPr>
          <a:xfrm>
            <a:off x="7960119" y="4178599"/>
            <a:ext cx="3623869" cy="400324"/>
          </a:xfrm>
          <a:prstGeom prst="rect">
            <a:avLst/>
          </a:prstGeom>
          <a:solidFill>
            <a:schemeClr val="tx2"/>
          </a:solidFill>
        </p:spPr>
        <p:txBody>
          <a:bodyPr vert="horz" lIns="144000" tIns="144000" rIns="144000" bIns="45720" rtlCol="0" anchor="ctr" anchorCtr="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40" name="Segnaposto contenuto 2">
            <a:extLst>
              <a:ext uri="{FF2B5EF4-FFF2-40B4-BE49-F238E27FC236}">
                <a16:creationId xmlns:a16="http://schemas.microsoft.com/office/drawing/2014/main" id="{6D2B416D-7B49-44B1-B69F-DA365E602485}"/>
              </a:ext>
            </a:extLst>
          </p:cNvPr>
          <p:cNvSpPr>
            <a:spLocks noGrp="1"/>
          </p:cNvSpPr>
          <p:nvPr>
            <p:ph idx="29" hasCustomPrompt="1"/>
          </p:nvPr>
        </p:nvSpPr>
        <p:spPr>
          <a:xfrm>
            <a:off x="7960119" y="4578922"/>
            <a:ext cx="3623869" cy="771207"/>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4" name="Segnaposto data 3">
            <a:extLst>
              <a:ext uri="{FF2B5EF4-FFF2-40B4-BE49-F238E27FC236}">
                <a16:creationId xmlns:a16="http://schemas.microsoft.com/office/drawing/2014/main" id="{40E98D85-21D4-63C7-E641-A790846D26AD}"/>
              </a:ext>
            </a:extLst>
          </p:cNvPr>
          <p:cNvSpPr>
            <a:spLocks noGrp="1"/>
          </p:cNvSpPr>
          <p:nvPr>
            <p:ph type="dt" sz="half" idx="2"/>
          </p:nvPr>
        </p:nvSpPr>
        <p:spPr>
          <a:xfrm>
            <a:off x="8728365" y="6404393"/>
            <a:ext cx="1555816" cy="123111"/>
          </a:xfrm>
          <a:prstGeom prst="rect">
            <a:avLst/>
          </a:prstGeom>
          <a:solidFill>
            <a:schemeClr val="bg1"/>
          </a:solidFill>
          <a:effectLst/>
        </p:spPr>
        <p:txBody>
          <a:bodyPr wrap="square" lIns="0" tIns="0" rIns="0" bIns="0" rtlCol="0" anchor="ctr">
            <a:spAutoFit/>
          </a:bodyPr>
          <a:lstStyle>
            <a:lvl1pPr algn="r">
              <a:defRPr lang="it-IT" sz="800" smtClean="0">
                <a:solidFill>
                  <a:schemeClr val="tx2"/>
                </a:solidFill>
                <a:effectLst/>
              </a:defRPr>
            </a:lvl1pPr>
          </a:lstStyle>
          <a:p>
            <a:pPr defTabSz="1219170"/>
            <a:r>
              <a:rPr lang="it-IT" dirty="0"/>
              <a:t>Formato data GG/MM/AAAA</a:t>
            </a:r>
            <a:endParaRPr lang="en-GB" dirty="0"/>
          </a:p>
        </p:txBody>
      </p:sp>
      <p:sp>
        <p:nvSpPr>
          <p:cNvPr id="5" name="Segnaposto piè di pagina 4">
            <a:extLst>
              <a:ext uri="{FF2B5EF4-FFF2-40B4-BE49-F238E27FC236}">
                <a16:creationId xmlns:a16="http://schemas.microsoft.com/office/drawing/2014/main" id="{8E2AC673-8EF5-D2EC-E7C1-3E3E5DB06645}"/>
              </a:ext>
            </a:extLst>
          </p:cNvPr>
          <p:cNvSpPr>
            <a:spLocks noGrp="1"/>
          </p:cNvSpPr>
          <p:nvPr>
            <p:ph type="ftr" sz="quarter" idx="3"/>
          </p:nvPr>
        </p:nvSpPr>
        <p:spPr>
          <a:xfrm>
            <a:off x="2076899" y="6551995"/>
            <a:ext cx="820775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r>
              <a:rPr lang="en-GB" dirty="0" err="1"/>
              <a:t>Titolo</a:t>
            </a:r>
            <a:r>
              <a:rPr lang="en-GB" dirty="0"/>
              <a:t> </a:t>
            </a:r>
            <a:r>
              <a:rPr lang="en-GB" dirty="0" err="1"/>
              <a:t>presentazione</a:t>
            </a:r>
            <a:r>
              <a:rPr lang="en-GB" dirty="0"/>
              <a:t>   </a:t>
            </a:r>
            <a:r>
              <a:rPr lang="en-GB" dirty="0">
                <a:solidFill>
                  <a:schemeClr val="tx2"/>
                </a:solidFill>
              </a:rPr>
              <a:t>I</a:t>
            </a:r>
            <a:r>
              <a:rPr lang="en-GB" dirty="0"/>
              <a:t>   Nome </a:t>
            </a:r>
            <a:r>
              <a:rPr lang="en-GB" dirty="0" err="1"/>
              <a:t>relatore</a:t>
            </a:r>
            <a:endParaRPr lang="en-GB" dirty="0"/>
          </a:p>
        </p:txBody>
      </p:sp>
    </p:spTree>
    <p:extLst>
      <p:ext uri="{BB962C8B-B14F-4D97-AF65-F5344CB8AC3E}">
        <p14:creationId xmlns:p14="http://schemas.microsoft.com/office/powerpoint/2010/main" val="26785407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_Vuota">
    <p:spTree>
      <p:nvGrpSpPr>
        <p:cNvPr id="1" name=""/>
        <p:cNvGrpSpPr/>
        <p:nvPr/>
      </p:nvGrpSpPr>
      <p:grpSpPr>
        <a:xfrm>
          <a:off x="0" y="0"/>
          <a:ext cx="0" cy="0"/>
          <a:chOff x="0" y="0"/>
          <a:chExt cx="0" cy="0"/>
        </a:xfrm>
      </p:grpSpPr>
      <p:sp>
        <p:nvSpPr>
          <p:cNvPr id="5" name="Segnaposto data 3">
            <a:extLst>
              <a:ext uri="{FF2B5EF4-FFF2-40B4-BE49-F238E27FC236}">
                <a16:creationId xmlns:a16="http://schemas.microsoft.com/office/drawing/2014/main" id="{4382356A-0A89-AD5A-E774-646E5444C84A}"/>
              </a:ext>
            </a:extLst>
          </p:cNvPr>
          <p:cNvSpPr>
            <a:spLocks noGrp="1"/>
          </p:cNvSpPr>
          <p:nvPr>
            <p:ph type="dt" sz="half" idx="2"/>
          </p:nvPr>
        </p:nvSpPr>
        <p:spPr>
          <a:xfrm>
            <a:off x="8728365" y="6404393"/>
            <a:ext cx="1555816" cy="123111"/>
          </a:xfrm>
          <a:prstGeom prst="rect">
            <a:avLst/>
          </a:prstGeom>
          <a:solidFill>
            <a:schemeClr val="bg1"/>
          </a:solidFill>
          <a:effectLst/>
        </p:spPr>
        <p:txBody>
          <a:bodyPr wrap="square" lIns="0" tIns="0" rIns="0" bIns="0" rtlCol="0" anchor="ctr">
            <a:spAutoFit/>
          </a:bodyPr>
          <a:lstStyle>
            <a:lvl1pPr algn="r">
              <a:defRPr lang="it-IT" sz="800" smtClean="0">
                <a:solidFill>
                  <a:schemeClr val="tx2"/>
                </a:solidFill>
                <a:effectLst/>
              </a:defRPr>
            </a:lvl1pPr>
          </a:lstStyle>
          <a:p>
            <a:pPr defTabSz="1219170"/>
            <a:r>
              <a:rPr lang="it-IT" dirty="0"/>
              <a:t>Formato data GG/MM/AAAA</a:t>
            </a:r>
            <a:endParaRPr lang="en-GB" dirty="0"/>
          </a:p>
        </p:txBody>
      </p:sp>
      <p:sp>
        <p:nvSpPr>
          <p:cNvPr id="6" name="Segnaposto piè di pagina 4">
            <a:extLst>
              <a:ext uri="{FF2B5EF4-FFF2-40B4-BE49-F238E27FC236}">
                <a16:creationId xmlns:a16="http://schemas.microsoft.com/office/drawing/2014/main" id="{BCB60952-B5E5-7265-1FA9-78C174360D95}"/>
              </a:ext>
            </a:extLst>
          </p:cNvPr>
          <p:cNvSpPr>
            <a:spLocks noGrp="1"/>
          </p:cNvSpPr>
          <p:nvPr>
            <p:ph type="ftr" sz="quarter" idx="3"/>
          </p:nvPr>
        </p:nvSpPr>
        <p:spPr>
          <a:xfrm>
            <a:off x="2076899" y="6551995"/>
            <a:ext cx="820775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r>
              <a:rPr lang="en-GB" dirty="0" err="1"/>
              <a:t>Titolo</a:t>
            </a:r>
            <a:r>
              <a:rPr lang="en-GB" dirty="0"/>
              <a:t> </a:t>
            </a:r>
            <a:r>
              <a:rPr lang="en-GB" dirty="0" err="1"/>
              <a:t>presentazione</a:t>
            </a:r>
            <a:r>
              <a:rPr lang="en-GB" dirty="0"/>
              <a:t>   </a:t>
            </a:r>
            <a:r>
              <a:rPr lang="en-GB" dirty="0">
                <a:solidFill>
                  <a:schemeClr val="tx2"/>
                </a:solidFill>
              </a:rPr>
              <a:t>I</a:t>
            </a:r>
            <a:r>
              <a:rPr lang="en-GB" dirty="0"/>
              <a:t>   Nome </a:t>
            </a:r>
            <a:r>
              <a:rPr lang="en-GB" dirty="0" err="1"/>
              <a:t>relatore</a:t>
            </a:r>
            <a:endParaRPr lang="en-GB" dirty="0"/>
          </a:p>
        </p:txBody>
      </p:sp>
    </p:spTree>
    <p:extLst>
      <p:ext uri="{BB962C8B-B14F-4D97-AF65-F5344CB8AC3E}">
        <p14:creationId xmlns:p14="http://schemas.microsoft.com/office/powerpoint/2010/main" val="6864994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OSSO1_Titolo Sottotitolo e contenuto">
    <p:spTree>
      <p:nvGrpSpPr>
        <p:cNvPr id="1" name=""/>
        <p:cNvGrpSpPr/>
        <p:nvPr/>
      </p:nvGrpSpPr>
      <p:grpSpPr>
        <a:xfrm>
          <a:off x="0" y="0"/>
          <a:ext cx="0" cy="0"/>
          <a:chOff x="0" y="0"/>
          <a:chExt cx="0" cy="0"/>
        </a:xfrm>
      </p:grpSpPr>
      <p:grpSp>
        <p:nvGrpSpPr>
          <p:cNvPr id="4" name="Gruppo 3"/>
          <p:cNvGrpSpPr/>
          <p:nvPr userDrawn="1"/>
        </p:nvGrpSpPr>
        <p:grpSpPr>
          <a:xfrm>
            <a:off x="0" y="0"/>
            <a:ext cx="12192000" cy="6858000"/>
            <a:chOff x="0" y="0"/>
            <a:chExt cx="12192000" cy="6858000"/>
          </a:xfrm>
        </p:grpSpPr>
        <p:sp>
          <p:nvSpPr>
            <p:cNvPr id="2" name="Rettangolo 1"/>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2" name="Rettangolo 21">
              <a:extLst>
                <a:ext uri="{FF2B5EF4-FFF2-40B4-BE49-F238E27FC236}">
                  <a16:creationId xmlns:a16="http://schemas.microsoft.com/office/drawing/2014/main" id="{7466584B-8BD1-48B2-BD0C-DC7DD5380BEF}"/>
                </a:ext>
              </a:extLst>
            </p:cNvPr>
            <p:cNvSpPr/>
            <p:nvPr userDrawn="1"/>
          </p:nvSpPr>
          <p:spPr>
            <a:xfrm>
              <a:off x="11718170" y="0"/>
              <a:ext cx="47288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23" name="Group 4">
              <a:extLst>
                <a:ext uri="{FF2B5EF4-FFF2-40B4-BE49-F238E27FC236}">
                  <a16:creationId xmlns:a16="http://schemas.microsoft.com/office/drawing/2014/main" id="{E93527B5-7425-47AC-89C0-2B32AE601683}"/>
                </a:ext>
              </a:extLst>
            </p:cNvPr>
            <p:cNvGrpSpPr>
              <a:grpSpLocks noChangeAspect="1"/>
            </p:cNvGrpSpPr>
            <p:nvPr userDrawn="1"/>
          </p:nvGrpSpPr>
          <p:grpSpPr bwMode="auto">
            <a:xfrm>
              <a:off x="11786074" y="90427"/>
              <a:ext cx="346160" cy="234428"/>
              <a:chOff x="-560" y="-1287"/>
              <a:chExt cx="6379" cy="4320"/>
            </a:xfrm>
          </p:grpSpPr>
          <p:sp>
            <p:nvSpPr>
              <p:cNvPr id="24" name="AutoShape 3">
                <a:extLst>
                  <a:ext uri="{FF2B5EF4-FFF2-40B4-BE49-F238E27FC236}">
                    <a16:creationId xmlns:a16="http://schemas.microsoft.com/office/drawing/2014/main" id="{85DBAE22-A53B-46F6-A1C2-9F9E40807B3C}"/>
                  </a:ext>
                </a:extLst>
              </p:cNvPr>
              <p:cNvSpPr>
                <a:spLocks noChangeAspect="1" noChangeArrowheads="1" noTextEdit="1"/>
              </p:cNvSpPr>
              <p:nvPr/>
            </p:nvSpPr>
            <p:spPr bwMode="auto">
              <a:xfrm>
                <a:off x="-560" y="-1287"/>
                <a:ext cx="6379" cy="43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5" name="Rectangle 5">
                <a:extLst>
                  <a:ext uri="{FF2B5EF4-FFF2-40B4-BE49-F238E27FC236}">
                    <a16:creationId xmlns:a16="http://schemas.microsoft.com/office/drawing/2014/main" id="{B355A452-2788-4C68-9C15-CC51FD59A888}"/>
                  </a:ext>
                </a:extLst>
              </p:cNvPr>
              <p:cNvSpPr>
                <a:spLocks noChangeArrowheads="1"/>
              </p:cNvSpPr>
              <p:nvPr/>
            </p:nvSpPr>
            <p:spPr bwMode="auto">
              <a:xfrm>
                <a:off x="-560" y="-1287"/>
                <a:ext cx="6379" cy="4320"/>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6" name="Freeform 6">
                <a:extLst>
                  <a:ext uri="{FF2B5EF4-FFF2-40B4-BE49-F238E27FC236}">
                    <a16:creationId xmlns:a16="http://schemas.microsoft.com/office/drawing/2014/main" id="{B83AE660-1A7F-4C22-9AF1-535B2E94ED4B}"/>
                  </a:ext>
                </a:extLst>
              </p:cNvPr>
              <p:cNvSpPr>
                <a:spLocks/>
              </p:cNvSpPr>
              <p:nvPr/>
            </p:nvSpPr>
            <p:spPr bwMode="auto">
              <a:xfrm>
                <a:off x="-560" y="423"/>
                <a:ext cx="5536" cy="2610"/>
              </a:xfrm>
              <a:custGeom>
                <a:avLst/>
                <a:gdLst>
                  <a:gd name="T0" fmla="*/ 5536 w 5536"/>
                  <a:gd name="T1" fmla="*/ 0 h 2610"/>
                  <a:gd name="T2" fmla="*/ 5470 w 5536"/>
                  <a:gd name="T3" fmla="*/ 127 h 2610"/>
                  <a:gd name="T4" fmla="*/ 5449 w 5536"/>
                  <a:gd name="T5" fmla="*/ 139 h 2610"/>
                  <a:gd name="T6" fmla="*/ 5061 w 5536"/>
                  <a:gd name="T7" fmla="*/ 164 h 2610"/>
                  <a:gd name="T8" fmla="*/ 4881 w 5536"/>
                  <a:gd name="T9" fmla="*/ 189 h 2610"/>
                  <a:gd name="T10" fmla="*/ 4722 w 5536"/>
                  <a:gd name="T11" fmla="*/ 247 h 2610"/>
                  <a:gd name="T12" fmla="*/ 4585 w 5536"/>
                  <a:gd name="T13" fmla="*/ 336 h 2610"/>
                  <a:gd name="T14" fmla="*/ 4471 w 5536"/>
                  <a:gd name="T15" fmla="*/ 460 h 2610"/>
                  <a:gd name="T16" fmla="*/ 4380 w 5536"/>
                  <a:gd name="T17" fmla="*/ 618 h 2610"/>
                  <a:gd name="T18" fmla="*/ 4338 w 5536"/>
                  <a:gd name="T19" fmla="*/ 757 h 2610"/>
                  <a:gd name="T20" fmla="*/ 4318 w 5536"/>
                  <a:gd name="T21" fmla="*/ 902 h 2610"/>
                  <a:gd name="T22" fmla="*/ 4305 w 5536"/>
                  <a:gd name="T23" fmla="*/ 1107 h 2610"/>
                  <a:gd name="T24" fmla="*/ 4278 w 5536"/>
                  <a:gd name="T25" fmla="*/ 1312 h 2610"/>
                  <a:gd name="T26" fmla="*/ 4208 w 5536"/>
                  <a:gd name="T27" fmla="*/ 1538 h 2610"/>
                  <a:gd name="T28" fmla="*/ 4100 w 5536"/>
                  <a:gd name="T29" fmla="*/ 1768 h 2610"/>
                  <a:gd name="T30" fmla="*/ 3963 w 5536"/>
                  <a:gd name="T31" fmla="*/ 1971 h 2610"/>
                  <a:gd name="T32" fmla="*/ 3800 w 5536"/>
                  <a:gd name="T33" fmla="*/ 2146 h 2610"/>
                  <a:gd name="T34" fmla="*/ 3609 w 5536"/>
                  <a:gd name="T35" fmla="*/ 2293 h 2610"/>
                  <a:gd name="T36" fmla="*/ 3391 w 5536"/>
                  <a:gd name="T37" fmla="*/ 2413 h 2610"/>
                  <a:gd name="T38" fmla="*/ 3145 w 5536"/>
                  <a:gd name="T39" fmla="*/ 2504 h 2610"/>
                  <a:gd name="T40" fmla="*/ 2911 w 5536"/>
                  <a:gd name="T41" fmla="*/ 2552 h 2610"/>
                  <a:gd name="T42" fmla="*/ 2671 w 5536"/>
                  <a:gd name="T43" fmla="*/ 2585 h 2610"/>
                  <a:gd name="T44" fmla="*/ 2378 w 5536"/>
                  <a:gd name="T45" fmla="*/ 2608 h 2610"/>
                  <a:gd name="T46" fmla="*/ 2084 w 5536"/>
                  <a:gd name="T47" fmla="*/ 2608 h 2610"/>
                  <a:gd name="T48" fmla="*/ 54 w 5536"/>
                  <a:gd name="T49" fmla="*/ 2608 h 2610"/>
                  <a:gd name="T50" fmla="*/ 0 w 5536"/>
                  <a:gd name="T51" fmla="*/ 2608 h 2610"/>
                  <a:gd name="T52" fmla="*/ 64 w 5536"/>
                  <a:gd name="T53" fmla="*/ 2477 h 2610"/>
                  <a:gd name="T54" fmla="*/ 93 w 5536"/>
                  <a:gd name="T55" fmla="*/ 2436 h 2610"/>
                  <a:gd name="T56" fmla="*/ 143 w 5536"/>
                  <a:gd name="T57" fmla="*/ 2426 h 2610"/>
                  <a:gd name="T58" fmla="*/ 1098 w 5536"/>
                  <a:gd name="T59" fmla="*/ 2419 h 2610"/>
                  <a:gd name="T60" fmla="*/ 1469 w 5536"/>
                  <a:gd name="T61" fmla="*/ 2396 h 2610"/>
                  <a:gd name="T62" fmla="*/ 1753 w 5536"/>
                  <a:gd name="T63" fmla="*/ 2368 h 2610"/>
                  <a:gd name="T64" fmla="*/ 1947 w 5536"/>
                  <a:gd name="T65" fmla="*/ 2336 h 2610"/>
                  <a:gd name="T66" fmla="*/ 2155 w 5536"/>
                  <a:gd name="T67" fmla="*/ 2268 h 2610"/>
                  <a:gd name="T68" fmla="*/ 2362 w 5536"/>
                  <a:gd name="T69" fmla="*/ 2162 h 2610"/>
                  <a:gd name="T70" fmla="*/ 2540 w 5536"/>
                  <a:gd name="T71" fmla="*/ 2028 h 2610"/>
                  <a:gd name="T72" fmla="*/ 2687 w 5536"/>
                  <a:gd name="T73" fmla="*/ 1866 h 2610"/>
                  <a:gd name="T74" fmla="*/ 2807 w 5536"/>
                  <a:gd name="T75" fmla="*/ 1675 h 2610"/>
                  <a:gd name="T76" fmla="*/ 2896 w 5536"/>
                  <a:gd name="T77" fmla="*/ 1453 h 2610"/>
                  <a:gd name="T78" fmla="*/ 3064 w 5536"/>
                  <a:gd name="T79" fmla="*/ 881 h 2610"/>
                  <a:gd name="T80" fmla="*/ 3108 w 5536"/>
                  <a:gd name="T81" fmla="*/ 732 h 2610"/>
                  <a:gd name="T82" fmla="*/ 3170 w 5536"/>
                  <a:gd name="T83" fmla="*/ 591 h 2610"/>
                  <a:gd name="T84" fmla="*/ 3290 w 5536"/>
                  <a:gd name="T85" fmla="*/ 423 h 2610"/>
                  <a:gd name="T86" fmla="*/ 3431 w 5536"/>
                  <a:gd name="T87" fmla="*/ 288 h 2610"/>
                  <a:gd name="T88" fmla="*/ 3595 w 5536"/>
                  <a:gd name="T89" fmla="*/ 187 h 2610"/>
                  <a:gd name="T90" fmla="*/ 3785 w 5536"/>
                  <a:gd name="T91" fmla="*/ 122 h 2610"/>
                  <a:gd name="T92" fmla="*/ 4003 w 5536"/>
                  <a:gd name="T93" fmla="*/ 91 h 2610"/>
                  <a:gd name="T94" fmla="*/ 4235 w 5536"/>
                  <a:gd name="T95" fmla="*/ 79 h 2610"/>
                  <a:gd name="T96" fmla="*/ 5498 w 5536"/>
                  <a:gd name="T97"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36" h="2610">
                    <a:moveTo>
                      <a:pt x="5515" y="0"/>
                    </a:moveTo>
                    <a:lnTo>
                      <a:pt x="5536" y="0"/>
                    </a:lnTo>
                    <a:lnTo>
                      <a:pt x="5503" y="66"/>
                    </a:lnTo>
                    <a:lnTo>
                      <a:pt x="5470" y="127"/>
                    </a:lnTo>
                    <a:lnTo>
                      <a:pt x="5463" y="135"/>
                    </a:lnTo>
                    <a:lnTo>
                      <a:pt x="5449" y="139"/>
                    </a:lnTo>
                    <a:lnTo>
                      <a:pt x="5436" y="141"/>
                    </a:lnTo>
                    <a:lnTo>
                      <a:pt x="5061" y="164"/>
                    </a:lnTo>
                    <a:lnTo>
                      <a:pt x="4968" y="172"/>
                    </a:lnTo>
                    <a:lnTo>
                      <a:pt x="4881" y="189"/>
                    </a:lnTo>
                    <a:lnTo>
                      <a:pt x="4798" y="214"/>
                    </a:lnTo>
                    <a:lnTo>
                      <a:pt x="4722" y="247"/>
                    </a:lnTo>
                    <a:lnTo>
                      <a:pt x="4651" y="288"/>
                    </a:lnTo>
                    <a:lnTo>
                      <a:pt x="4585" y="336"/>
                    </a:lnTo>
                    <a:lnTo>
                      <a:pt x="4525" y="394"/>
                    </a:lnTo>
                    <a:lnTo>
                      <a:pt x="4471" y="460"/>
                    </a:lnTo>
                    <a:lnTo>
                      <a:pt x="4423" y="535"/>
                    </a:lnTo>
                    <a:lnTo>
                      <a:pt x="4380" y="618"/>
                    </a:lnTo>
                    <a:lnTo>
                      <a:pt x="4353" y="686"/>
                    </a:lnTo>
                    <a:lnTo>
                      <a:pt x="4338" y="757"/>
                    </a:lnTo>
                    <a:lnTo>
                      <a:pt x="4326" y="829"/>
                    </a:lnTo>
                    <a:lnTo>
                      <a:pt x="4318" y="902"/>
                    </a:lnTo>
                    <a:lnTo>
                      <a:pt x="4311" y="1004"/>
                    </a:lnTo>
                    <a:lnTo>
                      <a:pt x="4305" y="1107"/>
                    </a:lnTo>
                    <a:lnTo>
                      <a:pt x="4295" y="1209"/>
                    </a:lnTo>
                    <a:lnTo>
                      <a:pt x="4278" y="1312"/>
                    </a:lnTo>
                    <a:lnTo>
                      <a:pt x="4253" y="1412"/>
                    </a:lnTo>
                    <a:lnTo>
                      <a:pt x="4208" y="1538"/>
                    </a:lnTo>
                    <a:lnTo>
                      <a:pt x="4158" y="1656"/>
                    </a:lnTo>
                    <a:lnTo>
                      <a:pt x="4100" y="1768"/>
                    </a:lnTo>
                    <a:lnTo>
                      <a:pt x="4034" y="1872"/>
                    </a:lnTo>
                    <a:lnTo>
                      <a:pt x="3963" y="1971"/>
                    </a:lnTo>
                    <a:lnTo>
                      <a:pt x="3885" y="2061"/>
                    </a:lnTo>
                    <a:lnTo>
                      <a:pt x="3800" y="2146"/>
                    </a:lnTo>
                    <a:lnTo>
                      <a:pt x="3708" y="2224"/>
                    </a:lnTo>
                    <a:lnTo>
                      <a:pt x="3609" y="2293"/>
                    </a:lnTo>
                    <a:lnTo>
                      <a:pt x="3503" y="2357"/>
                    </a:lnTo>
                    <a:lnTo>
                      <a:pt x="3391" y="2413"/>
                    </a:lnTo>
                    <a:lnTo>
                      <a:pt x="3271" y="2461"/>
                    </a:lnTo>
                    <a:lnTo>
                      <a:pt x="3145" y="2504"/>
                    </a:lnTo>
                    <a:lnTo>
                      <a:pt x="3029" y="2533"/>
                    </a:lnTo>
                    <a:lnTo>
                      <a:pt x="2911" y="2552"/>
                    </a:lnTo>
                    <a:lnTo>
                      <a:pt x="2791" y="2569"/>
                    </a:lnTo>
                    <a:lnTo>
                      <a:pt x="2671" y="2585"/>
                    </a:lnTo>
                    <a:lnTo>
                      <a:pt x="2525" y="2602"/>
                    </a:lnTo>
                    <a:lnTo>
                      <a:pt x="2378" y="2608"/>
                    </a:lnTo>
                    <a:lnTo>
                      <a:pt x="2231" y="2610"/>
                    </a:lnTo>
                    <a:lnTo>
                      <a:pt x="2084" y="2608"/>
                    </a:lnTo>
                    <a:lnTo>
                      <a:pt x="1937" y="2608"/>
                    </a:lnTo>
                    <a:lnTo>
                      <a:pt x="54" y="2608"/>
                    </a:lnTo>
                    <a:lnTo>
                      <a:pt x="0" y="2608"/>
                    </a:lnTo>
                    <a:lnTo>
                      <a:pt x="0" y="2608"/>
                    </a:lnTo>
                    <a:lnTo>
                      <a:pt x="33" y="2540"/>
                    </a:lnTo>
                    <a:lnTo>
                      <a:pt x="64" y="2477"/>
                    </a:lnTo>
                    <a:lnTo>
                      <a:pt x="75" y="2452"/>
                    </a:lnTo>
                    <a:lnTo>
                      <a:pt x="93" y="2436"/>
                    </a:lnTo>
                    <a:lnTo>
                      <a:pt x="114" y="2428"/>
                    </a:lnTo>
                    <a:lnTo>
                      <a:pt x="143" y="2426"/>
                    </a:lnTo>
                    <a:lnTo>
                      <a:pt x="621" y="2426"/>
                    </a:lnTo>
                    <a:lnTo>
                      <a:pt x="1098" y="2419"/>
                    </a:lnTo>
                    <a:lnTo>
                      <a:pt x="1284" y="2409"/>
                    </a:lnTo>
                    <a:lnTo>
                      <a:pt x="1469" y="2396"/>
                    </a:lnTo>
                    <a:lnTo>
                      <a:pt x="1655" y="2378"/>
                    </a:lnTo>
                    <a:lnTo>
                      <a:pt x="1753" y="2368"/>
                    </a:lnTo>
                    <a:lnTo>
                      <a:pt x="1850" y="2355"/>
                    </a:lnTo>
                    <a:lnTo>
                      <a:pt x="1947" y="2336"/>
                    </a:lnTo>
                    <a:lnTo>
                      <a:pt x="2043" y="2311"/>
                    </a:lnTo>
                    <a:lnTo>
                      <a:pt x="2155" y="2268"/>
                    </a:lnTo>
                    <a:lnTo>
                      <a:pt x="2264" y="2218"/>
                    </a:lnTo>
                    <a:lnTo>
                      <a:pt x="2362" y="2162"/>
                    </a:lnTo>
                    <a:lnTo>
                      <a:pt x="2455" y="2098"/>
                    </a:lnTo>
                    <a:lnTo>
                      <a:pt x="2540" y="2028"/>
                    </a:lnTo>
                    <a:lnTo>
                      <a:pt x="2617" y="1951"/>
                    </a:lnTo>
                    <a:lnTo>
                      <a:pt x="2687" y="1866"/>
                    </a:lnTo>
                    <a:lnTo>
                      <a:pt x="2751" y="1773"/>
                    </a:lnTo>
                    <a:lnTo>
                      <a:pt x="2807" y="1675"/>
                    </a:lnTo>
                    <a:lnTo>
                      <a:pt x="2855" y="1569"/>
                    </a:lnTo>
                    <a:lnTo>
                      <a:pt x="2896" y="1453"/>
                    </a:lnTo>
                    <a:lnTo>
                      <a:pt x="2983" y="1167"/>
                    </a:lnTo>
                    <a:lnTo>
                      <a:pt x="3064" y="881"/>
                    </a:lnTo>
                    <a:lnTo>
                      <a:pt x="3085" y="805"/>
                    </a:lnTo>
                    <a:lnTo>
                      <a:pt x="3108" y="732"/>
                    </a:lnTo>
                    <a:lnTo>
                      <a:pt x="3135" y="661"/>
                    </a:lnTo>
                    <a:lnTo>
                      <a:pt x="3170" y="591"/>
                    </a:lnTo>
                    <a:lnTo>
                      <a:pt x="3226" y="502"/>
                    </a:lnTo>
                    <a:lnTo>
                      <a:pt x="3290" y="423"/>
                    </a:lnTo>
                    <a:lnTo>
                      <a:pt x="3358" y="351"/>
                    </a:lnTo>
                    <a:lnTo>
                      <a:pt x="3431" y="288"/>
                    </a:lnTo>
                    <a:lnTo>
                      <a:pt x="3510" y="234"/>
                    </a:lnTo>
                    <a:lnTo>
                      <a:pt x="3595" y="187"/>
                    </a:lnTo>
                    <a:lnTo>
                      <a:pt x="3688" y="151"/>
                    </a:lnTo>
                    <a:lnTo>
                      <a:pt x="3785" y="122"/>
                    </a:lnTo>
                    <a:lnTo>
                      <a:pt x="3887" y="102"/>
                    </a:lnTo>
                    <a:lnTo>
                      <a:pt x="4003" y="91"/>
                    </a:lnTo>
                    <a:lnTo>
                      <a:pt x="4119" y="85"/>
                    </a:lnTo>
                    <a:lnTo>
                      <a:pt x="4235" y="79"/>
                    </a:lnTo>
                    <a:lnTo>
                      <a:pt x="4923" y="35"/>
                    </a:lnTo>
                    <a:lnTo>
                      <a:pt x="5498" y="0"/>
                    </a:lnTo>
                    <a:lnTo>
                      <a:pt x="5515"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27" name="Freeform 7">
                <a:extLst>
                  <a:ext uri="{FF2B5EF4-FFF2-40B4-BE49-F238E27FC236}">
                    <a16:creationId xmlns:a16="http://schemas.microsoft.com/office/drawing/2014/main" id="{0BE6F8E9-24BA-47B8-9CCD-E18AD0A43490}"/>
                  </a:ext>
                </a:extLst>
              </p:cNvPr>
              <p:cNvSpPr>
                <a:spLocks/>
              </p:cNvSpPr>
              <p:nvPr/>
            </p:nvSpPr>
            <p:spPr bwMode="auto">
              <a:xfrm>
                <a:off x="855" y="-1283"/>
                <a:ext cx="4960" cy="1437"/>
              </a:xfrm>
              <a:custGeom>
                <a:avLst/>
                <a:gdLst>
                  <a:gd name="T0" fmla="*/ 4896 w 4960"/>
                  <a:gd name="T1" fmla="*/ 0 h 1437"/>
                  <a:gd name="T2" fmla="*/ 4960 w 4960"/>
                  <a:gd name="T3" fmla="*/ 0 h 1437"/>
                  <a:gd name="T4" fmla="*/ 4935 w 4960"/>
                  <a:gd name="T5" fmla="*/ 46 h 1437"/>
                  <a:gd name="T6" fmla="*/ 4912 w 4960"/>
                  <a:gd name="T7" fmla="*/ 89 h 1437"/>
                  <a:gd name="T8" fmla="*/ 4892 w 4960"/>
                  <a:gd name="T9" fmla="*/ 131 h 1437"/>
                  <a:gd name="T10" fmla="*/ 4879 w 4960"/>
                  <a:gd name="T11" fmla="*/ 162 h 1437"/>
                  <a:gd name="T12" fmla="*/ 4860 w 4960"/>
                  <a:gd name="T13" fmla="*/ 181 h 1437"/>
                  <a:gd name="T14" fmla="*/ 4838 w 4960"/>
                  <a:gd name="T15" fmla="*/ 195 h 1437"/>
                  <a:gd name="T16" fmla="*/ 4809 w 4960"/>
                  <a:gd name="T17" fmla="*/ 201 h 1437"/>
                  <a:gd name="T18" fmla="*/ 4776 w 4960"/>
                  <a:gd name="T19" fmla="*/ 203 h 1437"/>
                  <a:gd name="T20" fmla="*/ 4287 w 4960"/>
                  <a:gd name="T21" fmla="*/ 201 h 1437"/>
                  <a:gd name="T22" fmla="*/ 3798 w 4960"/>
                  <a:gd name="T23" fmla="*/ 203 h 1437"/>
                  <a:gd name="T24" fmla="*/ 3590 w 4960"/>
                  <a:gd name="T25" fmla="*/ 207 h 1437"/>
                  <a:gd name="T26" fmla="*/ 3381 w 4960"/>
                  <a:gd name="T27" fmla="*/ 216 h 1437"/>
                  <a:gd name="T28" fmla="*/ 3172 w 4960"/>
                  <a:gd name="T29" fmla="*/ 234 h 1437"/>
                  <a:gd name="T30" fmla="*/ 2965 w 4960"/>
                  <a:gd name="T31" fmla="*/ 261 h 1437"/>
                  <a:gd name="T32" fmla="*/ 2826 w 4960"/>
                  <a:gd name="T33" fmla="*/ 284 h 1437"/>
                  <a:gd name="T34" fmla="*/ 2689 w 4960"/>
                  <a:gd name="T35" fmla="*/ 313 h 1437"/>
                  <a:gd name="T36" fmla="*/ 2554 w 4960"/>
                  <a:gd name="T37" fmla="*/ 350 h 1437"/>
                  <a:gd name="T38" fmla="*/ 2420 w 4960"/>
                  <a:gd name="T39" fmla="*/ 394 h 1437"/>
                  <a:gd name="T40" fmla="*/ 2289 w 4960"/>
                  <a:gd name="T41" fmla="*/ 446 h 1437"/>
                  <a:gd name="T42" fmla="*/ 2161 w 4960"/>
                  <a:gd name="T43" fmla="*/ 508 h 1437"/>
                  <a:gd name="T44" fmla="*/ 2047 w 4960"/>
                  <a:gd name="T45" fmla="*/ 576 h 1437"/>
                  <a:gd name="T46" fmla="*/ 1941 w 4960"/>
                  <a:gd name="T47" fmla="*/ 651 h 1437"/>
                  <a:gd name="T48" fmla="*/ 1840 w 4960"/>
                  <a:gd name="T49" fmla="*/ 734 h 1437"/>
                  <a:gd name="T50" fmla="*/ 1746 w 4960"/>
                  <a:gd name="T51" fmla="*/ 823 h 1437"/>
                  <a:gd name="T52" fmla="*/ 1660 w 4960"/>
                  <a:gd name="T53" fmla="*/ 921 h 1437"/>
                  <a:gd name="T54" fmla="*/ 1579 w 4960"/>
                  <a:gd name="T55" fmla="*/ 1026 h 1437"/>
                  <a:gd name="T56" fmla="*/ 1496 w 4960"/>
                  <a:gd name="T57" fmla="*/ 1151 h 1437"/>
                  <a:gd name="T58" fmla="*/ 1417 w 4960"/>
                  <a:gd name="T59" fmla="*/ 1281 h 1437"/>
                  <a:gd name="T60" fmla="*/ 1338 w 4960"/>
                  <a:gd name="T61" fmla="*/ 1410 h 1437"/>
                  <a:gd name="T62" fmla="*/ 1326 w 4960"/>
                  <a:gd name="T63" fmla="*/ 1426 h 1437"/>
                  <a:gd name="T64" fmla="*/ 1313 w 4960"/>
                  <a:gd name="T65" fmla="*/ 1433 h 1437"/>
                  <a:gd name="T66" fmla="*/ 1295 w 4960"/>
                  <a:gd name="T67" fmla="*/ 1437 h 1437"/>
                  <a:gd name="T68" fmla="*/ 37 w 4960"/>
                  <a:gd name="T69" fmla="*/ 1437 h 1437"/>
                  <a:gd name="T70" fmla="*/ 21 w 4960"/>
                  <a:gd name="T71" fmla="*/ 1435 h 1437"/>
                  <a:gd name="T72" fmla="*/ 0 w 4960"/>
                  <a:gd name="T73" fmla="*/ 1435 h 1437"/>
                  <a:gd name="T74" fmla="*/ 64 w 4960"/>
                  <a:gd name="T75" fmla="*/ 1310 h 1437"/>
                  <a:gd name="T76" fmla="*/ 126 w 4960"/>
                  <a:gd name="T77" fmla="*/ 1186 h 1437"/>
                  <a:gd name="T78" fmla="*/ 186 w 4960"/>
                  <a:gd name="T79" fmla="*/ 1061 h 1437"/>
                  <a:gd name="T80" fmla="*/ 247 w 4960"/>
                  <a:gd name="T81" fmla="*/ 937 h 1437"/>
                  <a:gd name="T82" fmla="*/ 315 w 4960"/>
                  <a:gd name="T83" fmla="*/ 817 h 1437"/>
                  <a:gd name="T84" fmla="*/ 389 w 4960"/>
                  <a:gd name="T85" fmla="*/ 701 h 1437"/>
                  <a:gd name="T86" fmla="*/ 458 w 4960"/>
                  <a:gd name="T87" fmla="*/ 607 h 1437"/>
                  <a:gd name="T88" fmla="*/ 533 w 4960"/>
                  <a:gd name="T89" fmla="*/ 520 h 1437"/>
                  <a:gd name="T90" fmla="*/ 615 w 4960"/>
                  <a:gd name="T91" fmla="*/ 440 h 1437"/>
                  <a:gd name="T92" fmla="*/ 700 w 4960"/>
                  <a:gd name="T93" fmla="*/ 367 h 1437"/>
                  <a:gd name="T94" fmla="*/ 791 w 4960"/>
                  <a:gd name="T95" fmla="*/ 301 h 1437"/>
                  <a:gd name="T96" fmla="*/ 887 w 4960"/>
                  <a:gd name="T97" fmla="*/ 243 h 1437"/>
                  <a:gd name="T98" fmla="*/ 990 w 4960"/>
                  <a:gd name="T99" fmla="*/ 191 h 1437"/>
                  <a:gd name="T100" fmla="*/ 1096 w 4960"/>
                  <a:gd name="T101" fmla="*/ 147 h 1437"/>
                  <a:gd name="T102" fmla="*/ 1206 w 4960"/>
                  <a:gd name="T103" fmla="*/ 108 h 1437"/>
                  <a:gd name="T104" fmla="*/ 1351 w 4960"/>
                  <a:gd name="T105" fmla="*/ 69 h 1437"/>
                  <a:gd name="T106" fmla="*/ 1496 w 4960"/>
                  <a:gd name="T107" fmla="*/ 40 h 1437"/>
                  <a:gd name="T108" fmla="*/ 1645 w 4960"/>
                  <a:gd name="T109" fmla="*/ 21 h 1437"/>
                  <a:gd name="T110" fmla="*/ 1794 w 4960"/>
                  <a:gd name="T111" fmla="*/ 10 h 1437"/>
                  <a:gd name="T112" fmla="*/ 1954 w 4960"/>
                  <a:gd name="T113" fmla="*/ 4 h 1437"/>
                  <a:gd name="T114" fmla="*/ 2117 w 4960"/>
                  <a:gd name="T115" fmla="*/ 2 h 1437"/>
                  <a:gd name="T116" fmla="*/ 4896 w 4960"/>
                  <a:gd name="T117" fmla="*/ 0 h 1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60" h="1437">
                    <a:moveTo>
                      <a:pt x="4896" y="0"/>
                    </a:moveTo>
                    <a:lnTo>
                      <a:pt x="4960" y="0"/>
                    </a:lnTo>
                    <a:lnTo>
                      <a:pt x="4935" y="46"/>
                    </a:lnTo>
                    <a:lnTo>
                      <a:pt x="4912" y="89"/>
                    </a:lnTo>
                    <a:lnTo>
                      <a:pt x="4892" y="131"/>
                    </a:lnTo>
                    <a:lnTo>
                      <a:pt x="4879" y="162"/>
                    </a:lnTo>
                    <a:lnTo>
                      <a:pt x="4860" y="181"/>
                    </a:lnTo>
                    <a:lnTo>
                      <a:pt x="4838" y="195"/>
                    </a:lnTo>
                    <a:lnTo>
                      <a:pt x="4809" y="201"/>
                    </a:lnTo>
                    <a:lnTo>
                      <a:pt x="4776" y="203"/>
                    </a:lnTo>
                    <a:lnTo>
                      <a:pt x="4287" y="201"/>
                    </a:lnTo>
                    <a:lnTo>
                      <a:pt x="3798" y="203"/>
                    </a:lnTo>
                    <a:lnTo>
                      <a:pt x="3590" y="207"/>
                    </a:lnTo>
                    <a:lnTo>
                      <a:pt x="3381" y="216"/>
                    </a:lnTo>
                    <a:lnTo>
                      <a:pt x="3172" y="234"/>
                    </a:lnTo>
                    <a:lnTo>
                      <a:pt x="2965" y="261"/>
                    </a:lnTo>
                    <a:lnTo>
                      <a:pt x="2826" y="284"/>
                    </a:lnTo>
                    <a:lnTo>
                      <a:pt x="2689" y="313"/>
                    </a:lnTo>
                    <a:lnTo>
                      <a:pt x="2554" y="350"/>
                    </a:lnTo>
                    <a:lnTo>
                      <a:pt x="2420" y="394"/>
                    </a:lnTo>
                    <a:lnTo>
                      <a:pt x="2289" y="446"/>
                    </a:lnTo>
                    <a:lnTo>
                      <a:pt x="2161" y="508"/>
                    </a:lnTo>
                    <a:lnTo>
                      <a:pt x="2047" y="576"/>
                    </a:lnTo>
                    <a:lnTo>
                      <a:pt x="1941" y="651"/>
                    </a:lnTo>
                    <a:lnTo>
                      <a:pt x="1840" y="734"/>
                    </a:lnTo>
                    <a:lnTo>
                      <a:pt x="1746" y="823"/>
                    </a:lnTo>
                    <a:lnTo>
                      <a:pt x="1660" y="921"/>
                    </a:lnTo>
                    <a:lnTo>
                      <a:pt x="1579" y="1026"/>
                    </a:lnTo>
                    <a:lnTo>
                      <a:pt x="1496" y="1151"/>
                    </a:lnTo>
                    <a:lnTo>
                      <a:pt x="1417" y="1281"/>
                    </a:lnTo>
                    <a:lnTo>
                      <a:pt x="1338" y="1410"/>
                    </a:lnTo>
                    <a:lnTo>
                      <a:pt x="1326" y="1426"/>
                    </a:lnTo>
                    <a:lnTo>
                      <a:pt x="1313" y="1433"/>
                    </a:lnTo>
                    <a:lnTo>
                      <a:pt x="1295" y="1437"/>
                    </a:lnTo>
                    <a:lnTo>
                      <a:pt x="37" y="1437"/>
                    </a:lnTo>
                    <a:lnTo>
                      <a:pt x="21" y="1435"/>
                    </a:lnTo>
                    <a:lnTo>
                      <a:pt x="0" y="1435"/>
                    </a:lnTo>
                    <a:lnTo>
                      <a:pt x="64" y="1310"/>
                    </a:lnTo>
                    <a:lnTo>
                      <a:pt x="126" y="1186"/>
                    </a:lnTo>
                    <a:lnTo>
                      <a:pt x="186" y="1061"/>
                    </a:lnTo>
                    <a:lnTo>
                      <a:pt x="247" y="937"/>
                    </a:lnTo>
                    <a:lnTo>
                      <a:pt x="315" y="817"/>
                    </a:lnTo>
                    <a:lnTo>
                      <a:pt x="389" y="701"/>
                    </a:lnTo>
                    <a:lnTo>
                      <a:pt x="458" y="607"/>
                    </a:lnTo>
                    <a:lnTo>
                      <a:pt x="533" y="520"/>
                    </a:lnTo>
                    <a:lnTo>
                      <a:pt x="615" y="440"/>
                    </a:lnTo>
                    <a:lnTo>
                      <a:pt x="700" y="367"/>
                    </a:lnTo>
                    <a:lnTo>
                      <a:pt x="791" y="301"/>
                    </a:lnTo>
                    <a:lnTo>
                      <a:pt x="887" y="243"/>
                    </a:lnTo>
                    <a:lnTo>
                      <a:pt x="990" y="191"/>
                    </a:lnTo>
                    <a:lnTo>
                      <a:pt x="1096" y="147"/>
                    </a:lnTo>
                    <a:lnTo>
                      <a:pt x="1206" y="108"/>
                    </a:lnTo>
                    <a:lnTo>
                      <a:pt x="1351" y="69"/>
                    </a:lnTo>
                    <a:lnTo>
                      <a:pt x="1496" y="40"/>
                    </a:lnTo>
                    <a:lnTo>
                      <a:pt x="1645" y="21"/>
                    </a:lnTo>
                    <a:lnTo>
                      <a:pt x="1794" y="10"/>
                    </a:lnTo>
                    <a:lnTo>
                      <a:pt x="1954" y="4"/>
                    </a:lnTo>
                    <a:lnTo>
                      <a:pt x="2117" y="2"/>
                    </a:lnTo>
                    <a:lnTo>
                      <a:pt x="4896" y="0"/>
                    </a:lnTo>
                    <a:close/>
                  </a:path>
                </a:pathLst>
              </a:custGeom>
              <a:solidFill>
                <a:srgbClr val="0E6B6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28" name="Freeform 8">
                <a:extLst>
                  <a:ext uri="{FF2B5EF4-FFF2-40B4-BE49-F238E27FC236}">
                    <a16:creationId xmlns:a16="http://schemas.microsoft.com/office/drawing/2014/main" id="{61144228-6360-4B55-95F5-F9B22AED9A89}"/>
                  </a:ext>
                </a:extLst>
              </p:cNvPr>
              <p:cNvSpPr>
                <a:spLocks/>
              </p:cNvSpPr>
              <p:nvPr/>
            </p:nvSpPr>
            <p:spPr bwMode="auto">
              <a:xfrm>
                <a:off x="-365" y="643"/>
                <a:ext cx="2316" cy="1988"/>
              </a:xfrm>
              <a:custGeom>
                <a:avLst/>
                <a:gdLst>
                  <a:gd name="T0" fmla="*/ 2297 w 2316"/>
                  <a:gd name="T1" fmla="*/ 0 h 1988"/>
                  <a:gd name="T2" fmla="*/ 2316 w 2316"/>
                  <a:gd name="T3" fmla="*/ 0 h 1988"/>
                  <a:gd name="T4" fmla="*/ 2250 w 2316"/>
                  <a:gd name="T5" fmla="*/ 124 h 1988"/>
                  <a:gd name="T6" fmla="*/ 2185 w 2316"/>
                  <a:gd name="T7" fmla="*/ 245 h 1988"/>
                  <a:gd name="T8" fmla="*/ 2038 w 2316"/>
                  <a:gd name="T9" fmla="*/ 510 h 1988"/>
                  <a:gd name="T10" fmla="*/ 1885 w 2316"/>
                  <a:gd name="T11" fmla="*/ 771 h 1988"/>
                  <a:gd name="T12" fmla="*/ 1726 w 2316"/>
                  <a:gd name="T13" fmla="*/ 1028 h 1988"/>
                  <a:gd name="T14" fmla="*/ 1560 w 2316"/>
                  <a:gd name="T15" fmla="*/ 1281 h 1988"/>
                  <a:gd name="T16" fmla="*/ 1496 w 2316"/>
                  <a:gd name="T17" fmla="*/ 1368 h 1988"/>
                  <a:gd name="T18" fmla="*/ 1431 w 2316"/>
                  <a:gd name="T19" fmla="*/ 1455 h 1988"/>
                  <a:gd name="T20" fmla="*/ 1361 w 2316"/>
                  <a:gd name="T21" fmla="*/ 1536 h 1988"/>
                  <a:gd name="T22" fmla="*/ 1286 w 2316"/>
                  <a:gd name="T23" fmla="*/ 1613 h 1988"/>
                  <a:gd name="T24" fmla="*/ 1205 w 2316"/>
                  <a:gd name="T25" fmla="*/ 1685 h 1988"/>
                  <a:gd name="T26" fmla="*/ 1118 w 2316"/>
                  <a:gd name="T27" fmla="*/ 1751 h 1988"/>
                  <a:gd name="T28" fmla="*/ 1036 w 2316"/>
                  <a:gd name="T29" fmla="*/ 1803 h 1988"/>
                  <a:gd name="T30" fmla="*/ 951 w 2316"/>
                  <a:gd name="T31" fmla="*/ 1847 h 1988"/>
                  <a:gd name="T32" fmla="*/ 864 w 2316"/>
                  <a:gd name="T33" fmla="*/ 1884 h 1988"/>
                  <a:gd name="T34" fmla="*/ 773 w 2316"/>
                  <a:gd name="T35" fmla="*/ 1913 h 1988"/>
                  <a:gd name="T36" fmla="*/ 683 w 2316"/>
                  <a:gd name="T37" fmla="*/ 1936 h 1988"/>
                  <a:gd name="T38" fmla="*/ 586 w 2316"/>
                  <a:gd name="T39" fmla="*/ 1953 h 1988"/>
                  <a:gd name="T40" fmla="*/ 449 w 2316"/>
                  <a:gd name="T41" fmla="*/ 1971 h 1988"/>
                  <a:gd name="T42" fmla="*/ 311 w 2316"/>
                  <a:gd name="T43" fmla="*/ 1980 h 1988"/>
                  <a:gd name="T44" fmla="*/ 172 w 2316"/>
                  <a:gd name="T45" fmla="*/ 1986 h 1988"/>
                  <a:gd name="T46" fmla="*/ 33 w 2316"/>
                  <a:gd name="T47" fmla="*/ 1988 h 1988"/>
                  <a:gd name="T48" fmla="*/ 18 w 2316"/>
                  <a:gd name="T49" fmla="*/ 1988 h 1988"/>
                  <a:gd name="T50" fmla="*/ 0 w 2316"/>
                  <a:gd name="T51" fmla="*/ 1988 h 1988"/>
                  <a:gd name="T52" fmla="*/ 8 w 2316"/>
                  <a:gd name="T53" fmla="*/ 1969 h 1988"/>
                  <a:gd name="T54" fmla="*/ 14 w 2316"/>
                  <a:gd name="T55" fmla="*/ 1955 h 1988"/>
                  <a:gd name="T56" fmla="*/ 916 w 2316"/>
                  <a:gd name="T57" fmla="*/ 168 h 1988"/>
                  <a:gd name="T58" fmla="*/ 928 w 2316"/>
                  <a:gd name="T59" fmla="*/ 149 h 1988"/>
                  <a:gd name="T60" fmla="*/ 945 w 2316"/>
                  <a:gd name="T61" fmla="*/ 137 h 1988"/>
                  <a:gd name="T62" fmla="*/ 967 w 2316"/>
                  <a:gd name="T63" fmla="*/ 133 h 1988"/>
                  <a:gd name="T64" fmla="*/ 1753 w 2316"/>
                  <a:gd name="T65" fmla="*/ 54 h 1988"/>
                  <a:gd name="T66" fmla="*/ 2281 w 2316"/>
                  <a:gd name="T67" fmla="*/ 0 h 1988"/>
                  <a:gd name="T68" fmla="*/ 2297 w 2316"/>
                  <a:gd name="T69" fmla="*/ 0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16" h="1988">
                    <a:moveTo>
                      <a:pt x="2297" y="0"/>
                    </a:moveTo>
                    <a:lnTo>
                      <a:pt x="2316" y="0"/>
                    </a:lnTo>
                    <a:lnTo>
                      <a:pt x="2250" y="124"/>
                    </a:lnTo>
                    <a:lnTo>
                      <a:pt x="2185" y="245"/>
                    </a:lnTo>
                    <a:lnTo>
                      <a:pt x="2038" y="510"/>
                    </a:lnTo>
                    <a:lnTo>
                      <a:pt x="1885" y="771"/>
                    </a:lnTo>
                    <a:lnTo>
                      <a:pt x="1726" y="1028"/>
                    </a:lnTo>
                    <a:lnTo>
                      <a:pt x="1560" y="1281"/>
                    </a:lnTo>
                    <a:lnTo>
                      <a:pt x="1496" y="1368"/>
                    </a:lnTo>
                    <a:lnTo>
                      <a:pt x="1431" y="1455"/>
                    </a:lnTo>
                    <a:lnTo>
                      <a:pt x="1361" y="1536"/>
                    </a:lnTo>
                    <a:lnTo>
                      <a:pt x="1286" y="1613"/>
                    </a:lnTo>
                    <a:lnTo>
                      <a:pt x="1205" y="1685"/>
                    </a:lnTo>
                    <a:lnTo>
                      <a:pt x="1118" y="1751"/>
                    </a:lnTo>
                    <a:lnTo>
                      <a:pt x="1036" y="1803"/>
                    </a:lnTo>
                    <a:lnTo>
                      <a:pt x="951" y="1847"/>
                    </a:lnTo>
                    <a:lnTo>
                      <a:pt x="864" y="1884"/>
                    </a:lnTo>
                    <a:lnTo>
                      <a:pt x="773" y="1913"/>
                    </a:lnTo>
                    <a:lnTo>
                      <a:pt x="683" y="1936"/>
                    </a:lnTo>
                    <a:lnTo>
                      <a:pt x="586" y="1953"/>
                    </a:lnTo>
                    <a:lnTo>
                      <a:pt x="449" y="1971"/>
                    </a:lnTo>
                    <a:lnTo>
                      <a:pt x="311" y="1980"/>
                    </a:lnTo>
                    <a:lnTo>
                      <a:pt x="172" y="1986"/>
                    </a:lnTo>
                    <a:lnTo>
                      <a:pt x="33" y="1988"/>
                    </a:lnTo>
                    <a:lnTo>
                      <a:pt x="18" y="1988"/>
                    </a:lnTo>
                    <a:lnTo>
                      <a:pt x="0" y="1988"/>
                    </a:lnTo>
                    <a:lnTo>
                      <a:pt x="8" y="1969"/>
                    </a:lnTo>
                    <a:lnTo>
                      <a:pt x="14" y="1955"/>
                    </a:lnTo>
                    <a:lnTo>
                      <a:pt x="916" y="168"/>
                    </a:lnTo>
                    <a:lnTo>
                      <a:pt x="928" y="149"/>
                    </a:lnTo>
                    <a:lnTo>
                      <a:pt x="945" y="137"/>
                    </a:lnTo>
                    <a:lnTo>
                      <a:pt x="967" y="133"/>
                    </a:lnTo>
                    <a:lnTo>
                      <a:pt x="1753" y="54"/>
                    </a:lnTo>
                    <a:lnTo>
                      <a:pt x="2281" y="0"/>
                    </a:lnTo>
                    <a:lnTo>
                      <a:pt x="2297" y="0"/>
                    </a:lnTo>
                    <a:close/>
                  </a:path>
                </a:pathLst>
              </a:custGeom>
              <a:solidFill>
                <a:srgbClr val="0E6B6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29" name="Freeform 9">
                <a:extLst>
                  <a:ext uri="{FF2B5EF4-FFF2-40B4-BE49-F238E27FC236}">
                    <a16:creationId xmlns:a16="http://schemas.microsoft.com/office/drawing/2014/main" id="{88DFCB77-4787-41C9-BEEE-C96E24C96E86}"/>
                  </a:ext>
                </a:extLst>
              </p:cNvPr>
              <p:cNvSpPr>
                <a:spLocks/>
              </p:cNvSpPr>
              <p:nvPr/>
            </p:nvSpPr>
            <p:spPr bwMode="auto">
              <a:xfrm>
                <a:off x="3146" y="-875"/>
                <a:ext cx="2472" cy="1029"/>
              </a:xfrm>
              <a:custGeom>
                <a:avLst/>
                <a:gdLst>
                  <a:gd name="T0" fmla="*/ 2451 w 2472"/>
                  <a:gd name="T1" fmla="*/ 0 h 1029"/>
                  <a:gd name="T2" fmla="*/ 2472 w 2472"/>
                  <a:gd name="T3" fmla="*/ 0 h 1029"/>
                  <a:gd name="T4" fmla="*/ 2426 w 2472"/>
                  <a:gd name="T5" fmla="*/ 94 h 1029"/>
                  <a:gd name="T6" fmla="*/ 2379 w 2472"/>
                  <a:gd name="T7" fmla="*/ 185 h 1029"/>
                  <a:gd name="T8" fmla="*/ 1977 w 2472"/>
                  <a:gd name="T9" fmla="*/ 1004 h 1029"/>
                  <a:gd name="T10" fmla="*/ 1967 w 2472"/>
                  <a:gd name="T11" fmla="*/ 1018 h 1029"/>
                  <a:gd name="T12" fmla="*/ 1956 w 2472"/>
                  <a:gd name="T13" fmla="*/ 1027 h 1029"/>
                  <a:gd name="T14" fmla="*/ 1937 w 2472"/>
                  <a:gd name="T15" fmla="*/ 1029 h 1029"/>
                  <a:gd name="T16" fmla="*/ 23 w 2472"/>
                  <a:gd name="T17" fmla="*/ 1029 h 1029"/>
                  <a:gd name="T18" fmla="*/ 17 w 2472"/>
                  <a:gd name="T19" fmla="*/ 1027 h 1029"/>
                  <a:gd name="T20" fmla="*/ 9 w 2472"/>
                  <a:gd name="T21" fmla="*/ 1027 h 1029"/>
                  <a:gd name="T22" fmla="*/ 0 w 2472"/>
                  <a:gd name="T23" fmla="*/ 1027 h 1029"/>
                  <a:gd name="T24" fmla="*/ 48 w 2472"/>
                  <a:gd name="T25" fmla="*/ 938 h 1029"/>
                  <a:gd name="T26" fmla="*/ 100 w 2472"/>
                  <a:gd name="T27" fmla="*/ 852 h 1029"/>
                  <a:gd name="T28" fmla="*/ 152 w 2472"/>
                  <a:gd name="T29" fmla="*/ 767 h 1029"/>
                  <a:gd name="T30" fmla="*/ 210 w 2472"/>
                  <a:gd name="T31" fmla="*/ 683 h 1029"/>
                  <a:gd name="T32" fmla="*/ 270 w 2472"/>
                  <a:gd name="T33" fmla="*/ 606 h 1029"/>
                  <a:gd name="T34" fmla="*/ 334 w 2472"/>
                  <a:gd name="T35" fmla="*/ 531 h 1029"/>
                  <a:gd name="T36" fmla="*/ 404 w 2472"/>
                  <a:gd name="T37" fmla="*/ 461 h 1029"/>
                  <a:gd name="T38" fmla="*/ 479 w 2472"/>
                  <a:gd name="T39" fmla="*/ 396 h 1029"/>
                  <a:gd name="T40" fmla="*/ 560 w 2472"/>
                  <a:gd name="T41" fmla="*/ 336 h 1029"/>
                  <a:gd name="T42" fmla="*/ 647 w 2472"/>
                  <a:gd name="T43" fmla="*/ 284 h 1029"/>
                  <a:gd name="T44" fmla="*/ 744 w 2472"/>
                  <a:gd name="T45" fmla="*/ 235 h 1029"/>
                  <a:gd name="T46" fmla="*/ 842 w 2472"/>
                  <a:gd name="T47" fmla="*/ 195 h 1029"/>
                  <a:gd name="T48" fmla="*/ 941 w 2472"/>
                  <a:gd name="T49" fmla="*/ 162 h 1029"/>
                  <a:gd name="T50" fmla="*/ 1043 w 2472"/>
                  <a:gd name="T51" fmla="*/ 133 h 1029"/>
                  <a:gd name="T52" fmla="*/ 1148 w 2472"/>
                  <a:gd name="T53" fmla="*/ 108 h 1029"/>
                  <a:gd name="T54" fmla="*/ 1320 w 2472"/>
                  <a:gd name="T55" fmla="*/ 75 h 1029"/>
                  <a:gd name="T56" fmla="*/ 1492 w 2472"/>
                  <a:gd name="T57" fmla="*/ 50 h 1029"/>
                  <a:gd name="T58" fmla="*/ 1666 w 2472"/>
                  <a:gd name="T59" fmla="*/ 32 h 1029"/>
                  <a:gd name="T60" fmla="*/ 1842 w 2472"/>
                  <a:gd name="T61" fmla="*/ 21 h 1029"/>
                  <a:gd name="T62" fmla="*/ 2138 w 2472"/>
                  <a:gd name="T63" fmla="*/ 9 h 1029"/>
                  <a:gd name="T64" fmla="*/ 2433 w 2472"/>
                  <a:gd name="T65" fmla="*/ 0 h 1029"/>
                  <a:gd name="T66" fmla="*/ 2451 w 2472"/>
                  <a:gd name="T67" fmla="*/ 0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2" h="1029">
                    <a:moveTo>
                      <a:pt x="2451" y="0"/>
                    </a:moveTo>
                    <a:lnTo>
                      <a:pt x="2472" y="0"/>
                    </a:lnTo>
                    <a:lnTo>
                      <a:pt x="2426" y="94"/>
                    </a:lnTo>
                    <a:lnTo>
                      <a:pt x="2379" y="185"/>
                    </a:lnTo>
                    <a:lnTo>
                      <a:pt x="1977" y="1004"/>
                    </a:lnTo>
                    <a:lnTo>
                      <a:pt x="1967" y="1018"/>
                    </a:lnTo>
                    <a:lnTo>
                      <a:pt x="1956" y="1027"/>
                    </a:lnTo>
                    <a:lnTo>
                      <a:pt x="1937" y="1029"/>
                    </a:lnTo>
                    <a:lnTo>
                      <a:pt x="23" y="1029"/>
                    </a:lnTo>
                    <a:lnTo>
                      <a:pt x="17" y="1027"/>
                    </a:lnTo>
                    <a:lnTo>
                      <a:pt x="9" y="1027"/>
                    </a:lnTo>
                    <a:lnTo>
                      <a:pt x="0" y="1027"/>
                    </a:lnTo>
                    <a:lnTo>
                      <a:pt x="48" y="938"/>
                    </a:lnTo>
                    <a:lnTo>
                      <a:pt x="100" y="852"/>
                    </a:lnTo>
                    <a:lnTo>
                      <a:pt x="152" y="767"/>
                    </a:lnTo>
                    <a:lnTo>
                      <a:pt x="210" y="683"/>
                    </a:lnTo>
                    <a:lnTo>
                      <a:pt x="270" y="606"/>
                    </a:lnTo>
                    <a:lnTo>
                      <a:pt x="334" y="531"/>
                    </a:lnTo>
                    <a:lnTo>
                      <a:pt x="404" y="461"/>
                    </a:lnTo>
                    <a:lnTo>
                      <a:pt x="479" y="396"/>
                    </a:lnTo>
                    <a:lnTo>
                      <a:pt x="560" y="336"/>
                    </a:lnTo>
                    <a:lnTo>
                      <a:pt x="647" y="284"/>
                    </a:lnTo>
                    <a:lnTo>
                      <a:pt x="744" y="235"/>
                    </a:lnTo>
                    <a:lnTo>
                      <a:pt x="842" y="195"/>
                    </a:lnTo>
                    <a:lnTo>
                      <a:pt x="941" y="162"/>
                    </a:lnTo>
                    <a:lnTo>
                      <a:pt x="1043" y="133"/>
                    </a:lnTo>
                    <a:lnTo>
                      <a:pt x="1148" y="108"/>
                    </a:lnTo>
                    <a:lnTo>
                      <a:pt x="1320" y="75"/>
                    </a:lnTo>
                    <a:lnTo>
                      <a:pt x="1492" y="50"/>
                    </a:lnTo>
                    <a:lnTo>
                      <a:pt x="1666" y="32"/>
                    </a:lnTo>
                    <a:lnTo>
                      <a:pt x="1842" y="21"/>
                    </a:lnTo>
                    <a:lnTo>
                      <a:pt x="2138" y="9"/>
                    </a:lnTo>
                    <a:lnTo>
                      <a:pt x="2433" y="0"/>
                    </a:lnTo>
                    <a:lnTo>
                      <a:pt x="2451" y="0"/>
                    </a:lnTo>
                    <a:close/>
                  </a:path>
                </a:pathLst>
              </a:custGeom>
              <a:solidFill>
                <a:srgbClr val="0E6B6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grpSp>
      </p:grpSp>
      <p:sp>
        <p:nvSpPr>
          <p:cNvPr id="17"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bg1"/>
                </a:solidFill>
              </a:defRPr>
            </a:lvl1pPr>
          </a:lstStyle>
          <a:p>
            <a:pPr lvl="0"/>
            <a:r>
              <a:rPr lang="it-IT" dirty="0"/>
              <a:t>Titolo Calibri 28pt </a:t>
            </a:r>
          </a:p>
        </p:txBody>
      </p:sp>
      <p:sp>
        <p:nvSpPr>
          <p:cNvPr id="19"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866367"/>
            <a:ext cx="11176620" cy="390933"/>
          </a:xfrm>
          <a:prstGeom prst="rect">
            <a:avLst/>
          </a:prstGeom>
        </p:spPr>
        <p:txBody>
          <a:bodyPr vert="horz" lIns="0" tIns="45720" rIns="91440" bIns="45720" rtlCol="0">
            <a:normAutofit/>
          </a:bodyPr>
          <a:lstStyle>
            <a:lvl1pPr>
              <a:spcBef>
                <a:spcPts val="1200"/>
              </a:spcBef>
              <a:defRPr lang="it-IT" sz="20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Sottotitolo Calibri 22pt</a:t>
            </a:r>
          </a:p>
        </p:txBody>
      </p:sp>
      <p:sp>
        <p:nvSpPr>
          <p:cNvPr id="3" name="Segnaposto testo 2">
            <a:extLst>
              <a:ext uri="{FF2B5EF4-FFF2-40B4-BE49-F238E27FC236}">
                <a16:creationId xmlns:a16="http://schemas.microsoft.com/office/drawing/2014/main" id="{6197E883-74D9-DD49-9664-52FC49ABA788}"/>
              </a:ext>
            </a:extLst>
          </p:cNvPr>
          <p:cNvSpPr>
            <a:spLocks noGrp="1"/>
          </p:cNvSpPr>
          <p:nvPr>
            <p:ph type="body" sz="quarter" idx="14" hasCustomPrompt="1"/>
          </p:nvPr>
        </p:nvSpPr>
        <p:spPr>
          <a:xfrm>
            <a:off x="407988" y="1520825"/>
            <a:ext cx="11176000" cy="4284663"/>
          </a:xfrm>
          <a:prstGeom prst="rect">
            <a:avLst/>
          </a:prstGeom>
        </p:spPr>
        <p:txBody>
          <a:bodyPr/>
          <a:lstStyle>
            <a:lvl1pPr>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it-IT" dirty="0"/>
              <a:t>Calibri 20pt</a:t>
            </a:r>
          </a:p>
          <a:p>
            <a:pPr lvl="1"/>
            <a:r>
              <a:rPr lang="it-IT" dirty="0"/>
              <a:t>Secondo livello 18pt</a:t>
            </a:r>
          </a:p>
          <a:p>
            <a:pPr lvl="2"/>
            <a:r>
              <a:rPr lang="it-IT" dirty="0"/>
              <a:t>Terzo livello 16pt</a:t>
            </a:r>
          </a:p>
          <a:p>
            <a:pPr lvl="3"/>
            <a:r>
              <a:rPr lang="it-IT" dirty="0"/>
              <a:t>Quarto livello 14pt</a:t>
            </a:r>
          </a:p>
          <a:p>
            <a:pPr lvl="4"/>
            <a:r>
              <a:rPr lang="it-IT" dirty="0"/>
              <a:t>Quinto livello 12pt</a:t>
            </a:r>
          </a:p>
        </p:txBody>
      </p:sp>
      <p:sp>
        <p:nvSpPr>
          <p:cNvPr id="21" name="Segnaposto numero diapositiva 5">
            <a:extLst>
              <a:ext uri="{FF2B5EF4-FFF2-40B4-BE49-F238E27FC236}">
                <a16:creationId xmlns:a16="http://schemas.microsoft.com/office/drawing/2014/main" id="{79A77BD1-CC86-49F8-A7FD-E0EB30E9AA60}"/>
              </a:ext>
            </a:extLst>
          </p:cNvPr>
          <p:cNvSpPr txBox="1">
            <a:spLocks/>
          </p:cNvSpPr>
          <p:nvPr userDrawn="1"/>
        </p:nvSpPr>
        <p:spPr>
          <a:xfrm>
            <a:off x="11718170" y="6495906"/>
            <a:ext cx="472888" cy="231173"/>
          </a:xfrm>
          <a:prstGeom prst="rect">
            <a:avLst/>
          </a:prstGeom>
          <a:noFill/>
        </p:spPr>
        <p:txBody>
          <a:bodyPr wrap="none" lIns="0" tIns="0" rIns="0" bIns="0" rtlCol="0" anchor="ctr">
            <a:noAutofit/>
          </a:bodyPr>
          <a:lstStyle>
            <a:defPPr>
              <a:defRPr lang="en-US"/>
            </a:defPPr>
            <a:lvl1pPr marL="0" algn="ctr" defTabSz="914400" rtl="0" eaLnBrk="1" latinLnBrk="0" hangingPunct="1">
              <a:defRPr lang="en-GB" sz="1000" b="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fld id="{B9D7DBFB-DCE9-42BC-A361-A0671D12ADFC}" type="slidenum">
              <a:rPr lang="it-IT" smtClean="0">
                <a:solidFill>
                  <a:schemeClr val="tx2"/>
                </a:solidFill>
              </a:rPr>
              <a:pPr defTabSz="1219170"/>
              <a:t>‹N›</a:t>
            </a:fld>
            <a:endParaRPr lang="it-IT" dirty="0">
              <a:solidFill>
                <a:schemeClr val="tx2"/>
              </a:solidFill>
            </a:endParaRPr>
          </a:p>
        </p:txBody>
      </p:sp>
      <p:sp>
        <p:nvSpPr>
          <p:cNvPr id="9" name="Segnaposto piè di pagina 4">
            <a:extLst>
              <a:ext uri="{FF2B5EF4-FFF2-40B4-BE49-F238E27FC236}">
                <a16:creationId xmlns:a16="http://schemas.microsoft.com/office/drawing/2014/main" id="{DF43C9AF-07A8-3318-B753-729F45E35452}"/>
              </a:ext>
            </a:extLst>
          </p:cNvPr>
          <p:cNvSpPr txBox="1">
            <a:spLocks/>
          </p:cNvSpPr>
          <p:nvPr userDrawn="1"/>
        </p:nvSpPr>
        <p:spPr>
          <a:xfrm>
            <a:off x="2076899" y="6551995"/>
            <a:ext cx="8207752" cy="123111"/>
          </a:xfrm>
          <a:prstGeom prst="rect">
            <a:avLst/>
          </a:prstGeom>
          <a:noFill/>
        </p:spPr>
        <p:txBody>
          <a:bodyPr wrap="square" lIns="0" tIns="0" rIns="0" bIns="0" rtlCol="0">
            <a:spAutoFit/>
          </a:bodyPr>
          <a:lstStyle>
            <a:defPPr>
              <a:defRPr lang="en-US"/>
            </a:defPPr>
            <a:lvl1pPr marL="0" algn="l" defTabSz="914400" rtl="0" eaLnBrk="1" latinLnBrk="0" hangingPunct="1">
              <a:defRPr lang="it-IT" sz="800" i="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9170"/>
            <a:r>
              <a:rPr lang="en-GB" dirty="0" err="1">
                <a:solidFill>
                  <a:schemeClr val="bg1"/>
                </a:solidFill>
              </a:rPr>
              <a:t>Titolo</a:t>
            </a:r>
            <a:r>
              <a:rPr lang="en-GB" dirty="0">
                <a:solidFill>
                  <a:schemeClr val="bg1"/>
                </a:solidFill>
              </a:rPr>
              <a:t> </a:t>
            </a:r>
            <a:r>
              <a:rPr lang="en-GB" dirty="0" err="1">
                <a:solidFill>
                  <a:schemeClr val="bg1"/>
                </a:solidFill>
              </a:rPr>
              <a:t>presentazione</a:t>
            </a:r>
            <a:r>
              <a:rPr lang="en-GB" dirty="0">
                <a:solidFill>
                  <a:schemeClr val="bg1"/>
                </a:solidFill>
              </a:rPr>
              <a:t>   I   Nome </a:t>
            </a:r>
            <a:r>
              <a:rPr lang="en-GB" dirty="0" err="1">
                <a:solidFill>
                  <a:schemeClr val="bg1"/>
                </a:solidFill>
              </a:rPr>
              <a:t>relatore</a:t>
            </a:r>
            <a:endParaRPr lang="en-GB" dirty="0">
              <a:solidFill>
                <a:schemeClr val="bg1"/>
              </a:solidFill>
            </a:endParaRPr>
          </a:p>
        </p:txBody>
      </p:sp>
      <p:sp>
        <p:nvSpPr>
          <p:cNvPr id="10" name="Segnaposto data 3">
            <a:extLst>
              <a:ext uri="{FF2B5EF4-FFF2-40B4-BE49-F238E27FC236}">
                <a16:creationId xmlns:a16="http://schemas.microsoft.com/office/drawing/2014/main" id="{ED039ABB-F642-07B2-693C-AB03961E6C80}"/>
              </a:ext>
            </a:extLst>
          </p:cNvPr>
          <p:cNvSpPr>
            <a:spLocks noGrp="1"/>
          </p:cNvSpPr>
          <p:nvPr>
            <p:ph type="dt" sz="half" idx="2"/>
          </p:nvPr>
        </p:nvSpPr>
        <p:spPr>
          <a:xfrm>
            <a:off x="8910203" y="6421842"/>
            <a:ext cx="1374448" cy="123111"/>
          </a:xfrm>
          <a:prstGeom prst="rect">
            <a:avLst/>
          </a:prstGeom>
          <a:noFill/>
          <a:effectLst/>
        </p:spPr>
        <p:txBody>
          <a:bodyPr wrap="square" lIns="0" tIns="0" rIns="0" bIns="0" rtlCol="0" anchor="ctr">
            <a:spAutoFit/>
          </a:bodyPr>
          <a:lstStyle>
            <a:lvl1pPr algn="r">
              <a:defRPr lang="it-IT" sz="800" smtClean="0">
                <a:solidFill>
                  <a:schemeClr val="bg1"/>
                </a:solidFill>
                <a:effectLst/>
              </a:defRPr>
            </a:lvl1pPr>
          </a:lstStyle>
          <a:p>
            <a:pPr defTabSz="1219170"/>
            <a:r>
              <a:rPr lang="it-IT" dirty="0"/>
              <a:t>Formato data GG/MM/AAAA</a:t>
            </a:r>
          </a:p>
        </p:txBody>
      </p:sp>
      <p:pic>
        <p:nvPicPr>
          <p:cNvPr id="6" name="Immagine 5">
            <a:extLst>
              <a:ext uri="{FF2B5EF4-FFF2-40B4-BE49-F238E27FC236}">
                <a16:creationId xmlns:a16="http://schemas.microsoft.com/office/drawing/2014/main" id="{14F91F0C-07B2-483F-FFCF-ECF7929096E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7988" y="6300559"/>
            <a:ext cx="1745747" cy="358882"/>
          </a:xfrm>
          <a:prstGeom prst="rect">
            <a:avLst/>
          </a:prstGeom>
        </p:spPr>
      </p:pic>
      <p:pic>
        <p:nvPicPr>
          <p:cNvPr id="7" name="Immagine 6" descr="Immagine che contiene testo, Carattere, schermata, logo&#10;&#10;Descrizione generata automaticamente">
            <a:extLst>
              <a:ext uri="{FF2B5EF4-FFF2-40B4-BE49-F238E27FC236}">
                <a16:creationId xmlns:a16="http://schemas.microsoft.com/office/drawing/2014/main" id="{CA15BF76-3AA5-2C92-399E-817D8B524B1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617200" y="6105697"/>
            <a:ext cx="1043871" cy="696242"/>
          </a:xfrm>
          <a:prstGeom prst="rect">
            <a:avLst/>
          </a:prstGeom>
        </p:spPr>
      </p:pic>
    </p:spTree>
    <p:extLst>
      <p:ext uri="{BB962C8B-B14F-4D97-AF65-F5344CB8AC3E}">
        <p14:creationId xmlns:p14="http://schemas.microsoft.com/office/powerpoint/2010/main" val="2765705321"/>
      </p:ext>
    </p:extLst>
  </p:cSld>
  <p:clrMapOvr>
    <a:masterClrMapping/>
  </p:clrMapOvr>
  <p:extLst>
    <p:ext uri="{DCECCB84-F9BA-43D5-87BE-67443E8EF086}">
      <p15:sldGuideLst xmlns:p15="http://schemas.microsoft.com/office/powerpoint/2012/main">
        <p15:guide id="1" orient="horz" pos="95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ROSSO1_COPY HEAD">
    <p:spTree>
      <p:nvGrpSpPr>
        <p:cNvPr id="1" name=""/>
        <p:cNvGrpSpPr/>
        <p:nvPr/>
      </p:nvGrpSpPr>
      <p:grpSpPr>
        <a:xfrm>
          <a:off x="0" y="0"/>
          <a:ext cx="0" cy="0"/>
          <a:chOff x="0" y="0"/>
          <a:chExt cx="0" cy="0"/>
        </a:xfrm>
      </p:grpSpPr>
      <p:sp>
        <p:nvSpPr>
          <p:cNvPr id="2" name="Rettangolo 1"/>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0" dirty="0"/>
          </a:p>
        </p:txBody>
      </p:sp>
      <p:sp>
        <p:nvSpPr>
          <p:cNvPr id="22" name="Rettangolo 21">
            <a:extLst>
              <a:ext uri="{FF2B5EF4-FFF2-40B4-BE49-F238E27FC236}">
                <a16:creationId xmlns:a16="http://schemas.microsoft.com/office/drawing/2014/main" id="{7466584B-8BD1-48B2-BD0C-DC7DD5380BEF}"/>
              </a:ext>
            </a:extLst>
          </p:cNvPr>
          <p:cNvSpPr/>
          <p:nvPr userDrawn="1"/>
        </p:nvSpPr>
        <p:spPr>
          <a:xfrm>
            <a:off x="11718170" y="0"/>
            <a:ext cx="47288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23" name="Group 4">
            <a:extLst>
              <a:ext uri="{FF2B5EF4-FFF2-40B4-BE49-F238E27FC236}">
                <a16:creationId xmlns:a16="http://schemas.microsoft.com/office/drawing/2014/main" id="{E93527B5-7425-47AC-89C0-2B32AE601683}"/>
              </a:ext>
            </a:extLst>
          </p:cNvPr>
          <p:cNvGrpSpPr>
            <a:grpSpLocks noChangeAspect="1"/>
          </p:cNvGrpSpPr>
          <p:nvPr userDrawn="1"/>
        </p:nvGrpSpPr>
        <p:grpSpPr bwMode="auto">
          <a:xfrm>
            <a:off x="11786074" y="90427"/>
            <a:ext cx="346160" cy="234428"/>
            <a:chOff x="-560" y="-1287"/>
            <a:chExt cx="6379" cy="4320"/>
          </a:xfrm>
        </p:grpSpPr>
        <p:sp>
          <p:nvSpPr>
            <p:cNvPr id="24" name="AutoShape 3">
              <a:extLst>
                <a:ext uri="{FF2B5EF4-FFF2-40B4-BE49-F238E27FC236}">
                  <a16:creationId xmlns:a16="http://schemas.microsoft.com/office/drawing/2014/main" id="{85DBAE22-A53B-46F6-A1C2-9F9E40807B3C}"/>
                </a:ext>
              </a:extLst>
            </p:cNvPr>
            <p:cNvSpPr>
              <a:spLocks noChangeAspect="1" noChangeArrowheads="1" noTextEdit="1"/>
            </p:cNvSpPr>
            <p:nvPr/>
          </p:nvSpPr>
          <p:spPr bwMode="auto">
            <a:xfrm>
              <a:off x="-560" y="-1287"/>
              <a:ext cx="6379" cy="43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5" name="Rectangle 5">
              <a:extLst>
                <a:ext uri="{FF2B5EF4-FFF2-40B4-BE49-F238E27FC236}">
                  <a16:creationId xmlns:a16="http://schemas.microsoft.com/office/drawing/2014/main" id="{B355A452-2788-4C68-9C15-CC51FD59A888}"/>
                </a:ext>
              </a:extLst>
            </p:cNvPr>
            <p:cNvSpPr>
              <a:spLocks noChangeArrowheads="1"/>
            </p:cNvSpPr>
            <p:nvPr/>
          </p:nvSpPr>
          <p:spPr bwMode="auto">
            <a:xfrm>
              <a:off x="-560" y="-1287"/>
              <a:ext cx="6379" cy="4320"/>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6" name="Freeform 6">
              <a:extLst>
                <a:ext uri="{FF2B5EF4-FFF2-40B4-BE49-F238E27FC236}">
                  <a16:creationId xmlns:a16="http://schemas.microsoft.com/office/drawing/2014/main" id="{B83AE660-1A7F-4C22-9AF1-535B2E94ED4B}"/>
                </a:ext>
              </a:extLst>
            </p:cNvPr>
            <p:cNvSpPr>
              <a:spLocks/>
            </p:cNvSpPr>
            <p:nvPr/>
          </p:nvSpPr>
          <p:spPr bwMode="auto">
            <a:xfrm>
              <a:off x="-560" y="423"/>
              <a:ext cx="5536" cy="2610"/>
            </a:xfrm>
            <a:custGeom>
              <a:avLst/>
              <a:gdLst>
                <a:gd name="T0" fmla="*/ 5536 w 5536"/>
                <a:gd name="T1" fmla="*/ 0 h 2610"/>
                <a:gd name="T2" fmla="*/ 5470 w 5536"/>
                <a:gd name="T3" fmla="*/ 127 h 2610"/>
                <a:gd name="T4" fmla="*/ 5449 w 5536"/>
                <a:gd name="T5" fmla="*/ 139 h 2610"/>
                <a:gd name="T6" fmla="*/ 5061 w 5536"/>
                <a:gd name="T7" fmla="*/ 164 h 2610"/>
                <a:gd name="T8" fmla="*/ 4881 w 5536"/>
                <a:gd name="T9" fmla="*/ 189 h 2610"/>
                <a:gd name="T10" fmla="*/ 4722 w 5536"/>
                <a:gd name="T11" fmla="*/ 247 h 2610"/>
                <a:gd name="T12" fmla="*/ 4585 w 5536"/>
                <a:gd name="T13" fmla="*/ 336 h 2610"/>
                <a:gd name="T14" fmla="*/ 4471 w 5536"/>
                <a:gd name="T15" fmla="*/ 460 h 2610"/>
                <a:gd name="T16" fmla="*/ 4380 w 5536"/>
                <a:gd name="T17" fmla="*/ 618 h 2610"/>
                <a:gd name="T18" fmla="*/ 4338 w 5536"/>
                <a:gd name="T19" fmla="*/ 757 h 2610"/>
                <a:gd name="T20" fmla="*/ 4318 w 5536"/>
                <a:gd name="T21" fmla="*/ 902 h 2610"/>
                <a:gd name="T22" fmla="*/ 4305 w 5536"/>
                <a:gd name="T23" fmla="*/ 1107 h 2610"/>
                <a:gd name="T24" fmla="*/ 4278 w 5536"/>
                <a:gd name="T25" fmla="*/ 1312 h 2610"/>
                <a:gd name="T26" fmla="*/ 4208 w 5536"/>
                <a:gd name="T27" fmla="*/ 1538 h 2610"/>
                <a:gd name="T28" fmla="*/ 4100 w 5536"/>
                <a:gd name="T29" fmla="*/ 1768 h 2610"/>
                <a:gd name="T30" fmla="*/ 3963 w 5536"/>
                <a:gd name="T31" fmla="*/ 1971 h 2610"/>
                <a:gd name="T32" fmla="*/ 3800 w 5536"/>
                <a:gd name="T33" fmla="*/ 2146 h 2610"/>
                <a:gd name="T34" fmla="*/ 3609 w 5536"/>
                <a:gd name="T35" fmla="*/ 2293 h 2610"/>
                <a:gd name="T36" fmla="*/ 3391 w 5536"/>
                <a:gd name="T37" fmla="*/ 2413 h 2610"/>
                <a:gd name="T38" fmla="*/ 3145 w 5536"/>
                <a:gd name="T39" fmla="*/ 2504 h 2610"/>
                <a:gd name="T40" fmla="*/ 2911 w 5536"/>
                <a:gd name="T41" fmla="*/ 2552 h 2610"/>
                <a:gd name="T42" fmla="*/ 2671 w 5536"/>
                <a:gd name="T43" fmla="*/ 2585 h 2610"/>
                <a:gd name="T44" fmla="*/ 2378 w 5536"/>
                <a:gd name="T45" fmla="*/ 2608 h 2610"/>
                <a:gd name="T46" fmla="*/ 2084 w 5536"/>
                <a:gd name="T47" fmla="*/ 2608 h 2610"/>
                <a:gd name="T48" fmla="*/ 54 w 5536"/>
                <a:gd name="T49" fmla="*/ 2608 h 2610"/>
                <a:gd name="T50" fmla="*/ 0 w 5536"/>
                <a:gd name="T51" fmla="*/ 2608 h 2610"/>
                <a:gd name="T52" fmla="*/ 64 w 5536"/>
                <a:gd name="T53" fmla="*/ 2477 h 2610"/>
                <a:gd name="T54" fmla="*/ 93 w 5536"/>
                <a:gd name="T55" fmla="*/ 2436 h 2610"/>
                <a:gd name="T56" fmla="*/ 143 w 5536"/>
                <a:gd name="T57" fmla="*/ 2426 h 2610"/>
                <a:gd name="T58" fmla="*/ 1098 w 5536"/>
                <a:gd name="T59" fmla="*/ 2419 h 2610"/>
                <a:gd name="T60" fmla="*/ 1469 w 5536"/>
                <a:gd name="T61" fmla="*/ 2396 h 2610"/>
                <a:gd name="T62" fmla="*/ 1753 w 5536"/>
                <a:gd name="T63" fmla="*/ 2368 h 2610"/>
                <a:gd name="T64" fmla="*/ 1947 w 5536"/>
                <a:gd name="T65" fmla="*/ 2336 h 2610"/>
                <a:gd name="T66" fmla="*/ 2155 w 5536"/>
                <a:gd name="T67" fmla="*/ 2268 h 2610"/>
                <a:gd name="T68" fmla="*/ 2362 w 5536"/>
                <a:gd name="T69" fmla="*/ 2162 h 2610"/>
                <a:gd name="T70" fmla="*/ 2540 w 5536"/>
                <a:gd name="T71" fmla="*/ 2028 h 2610"/>
                <a:gd name="T72" fmla="*/ 2687 w 5536"/>
                <a:gd name="T73" fmla="*/ 1866 h 2610"/>
                <a:gd name="T74" fmla="*/ 2807 w 5536"/>
                <a:gd name="T75" fmla="*/ 1675 h 2610"/>
                <a:gd name="T76" fmla="*/ 2896 w 5536"/>
                <a:gd name="T77" fmla="*/ 1453 h 2610"/>
                <a:gd name="T78" fmla="*/ 3064 w 5536"/>
                <a:gd name="T79" fmla="*/ 881 h 2610"/>
                <a:gd name="T80" fmla="*/ 3108 w 5536"/>
                <a:gd name="T81" fmla="*/ 732 h 2610"/>
                <a:gd name="T82" fmla="*/ 3170 w 5536"/>
                <a:gd name="T83" fmla="*/ 591 h 2610"/>
                <a:gd name="T84" fmla="*/ 3290 w 5536"/>
                <a:gd name="T85" fmla="*/ 423 h 2610"/>
                <a:gd name="T86" fmla="*/ 3431 w 5536"/>
                <a:gd name="T87" fmla="*/ 288 h 2610"/>
                <a:gd name="T88" fmla="*/ 3595 w 5536"/>
                <a:gd name="T89" fmla="*/ 187 h 2610"/>
                <a:gd name="T90" fmla="*/ 3785 w 5536"/>
                <a:gd name="T91" fmla="*/ 122 h 2610"/>
                <a:gd name="T92" fmla="*/ 4003 w 5536"/>
                <a:gd name="T93" fmla="*/ 91 h 2610"/>
                <a:gd name="T94" fmla="*/ 4235 w 5536"/>
                <a:gd name="T95" fmla="*/ 79 h 2610"/>
                <a:gd name="T96" fmla="*/ 5498 w 5536"/>
                <a:gd name="T97"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36" h="2610">
                  <a:moveTo>
                    <a:pt x="5515" y="0"/>
                  </a:moveTo>
                  <a:lnTo>
                    <a:pt x="5536" y="0"/>
                  </a:lnTo>
                  <a:lnTo>
                    <a:pt x="5503" y="66"/>
                  </a:lnTo>
                  <a:lnTo>
                    <a:pt x="5470" y="127"/>
                  </a:lnTo>
                  <a:lnTo>
                    <a:pt x="5463" y="135"/>
                  </a:lnTo>
                  <a:lnTo>
                    <a:pt x="5449" y="139"/>
                  </a:lnTo>
                  <a:lnTo>
                    <a:pt x="5436" y="141"/>
                  </a:lnTo>
                  <a:lnTo>
                    <a:pt x="5061" y="164"/>
                  </a:lnTo>
                  <a:lnTo>
                    <a:pt x="4968" y="172"/>
                  </a:lnTo>
                  <a:lnTo>
                    <a:pt x="4881" y="189"/>
                  </a:lnTo>
                  <a:lnTo>
                    <a:pt x="4798" y="214"/>
                  </a:lnTo>
                  <a:lnTo>
                    <a:pt x="4722" y="247"/>
                  </a:lnTo>
                  <a:lnTo>
                    <a:pt x="4651" y="288"/>
                  </a:lnTo>
                  <a:lnTo>
                    <a:pt x="4585" y="336"/>
                  </a:lnTo>
                  <a:lnTo>
                    <a:pt x="4525" y="394"/>
                  </a:lnTo>
                  <a:lnTo>
                    <a:pt x="4471" y="460"/>
                  </a:lnTo>
                  <a:lnTo>
                    <a:pt x="4423" y="535"/>
                  </a:lnTo>
                  <a:lnTo>
                    <a:pt x="4380" y="618"/>
                  </a:lnTo>
                  <a:lnTo>
                    <a:pt x="4353" y="686"/>
                  </a:lnTo>
                  <a:lnTo>
                    <a:pt x="4338" y="757"/>
                  </a:lnTo>
                  <a:lnTo>
                    <a:pt x="4326" y="829"/>
                  </a:lnTo>
                  <a:lnTo>
                    <a:pt x="4318" y="902"/>
                  </a:lnTo>
                  <a:lnTo>
                    <a:pt x="4311" y="1004"/>
                  </a:lnTo>
                  <a:lnTo>
                    <a:pt x="4305" y="1107"/>
                  </a:lnTo>
                  <a:lnTo>
                    <a:pt x="4295" y="1209"/>
                  </a:lnTo>
                  <a:lnTo>
                    <a:pt x="4278" y="1312"/>
                  </a:lnTo>
                  <a:lnTo>
                    <a:pt x="4253" y="1412"/>
                  </a:lnTo>
                  <a:lnTo>
                    <a:pt x="4208" y="1538"/>
                  </a:lnTo>
                  <a:lnTo>
                    <a:pt x="4158" y="1656"/>
                  </a:lnTo>
                  <a:lnTo>
                    <a:pt x="4100" y="1768"/>
                  </a:lnTo>
                  <a:lnTo>
                    <a:pt x="4034" y="1872"/>
                  </a:lnTo>
                  <a:lnTo>
                    <a:pt x="3963" y="1971"/>
                  </a:lnTo>
                  <a:lnTo>
                    <a:pt x="3885" y="2061"/>
                  </a:lnTo>
                  <a:lnTo>
                    <a:pt x="3800" y="2146"/>
                  </a:lnTo>
                  <a:lnTo>
                    <a:pt x="3708" y="2224"/>
                  </a:lnTo>
                  <a:lnTo>
                    <a:pt x="3609" y="2293"/>
                  </a:lnTo>
                  <a:lnTo>
                    <a:pt x="3503" y="2357"/>
                  </a:lnTo>
                  <a:lnTo>
                    <a:pt x="3391" y="2413"/>
                  </a:lnTo>
                  <a:lnTo>
                    <a:pt x="3271" y="2461"/>
                  </a:lnTo>
                  <a:lnTo>
                    <a:pt x="3145" y="2504"/>
                  </a:lnTo>
                  <a:lnTo>
                    <a:pt x="3029" y="2533"/>
                  </a:lnTo>
                  <a:lnTo>
                    <a:pt x="2911" y="2552"/>
                  </a:lnTo>
                  <a:lnTo>
                    <a:pt x="2791" y="2569"/>
                  </a:lnTo>
                  <a:lnTo>
                    <a:pt x="2671" y="2585"/>
                  </a:lnTo>
                  <a:lnTo>
                    <a:pt x="2525" y="2602"/>
                  </a:lnTo>
                  <a:lnTo>
                    <a:pt x="2378" y="2608"/>
                  </a:lnTo>
                  <a:lnTo>
                    <a:pt x="2231" y="2610"/>
                  </a:lnTo>
                  <a:lnTo>
                    <a:pt x="2084" y="2608"/>
                  </a:lnTo>
                  <a:lnTo>
                    <a:pt x="1937" y="2608"/>
                  </a:lnTo>
                  <a:lnTo>
                    <a:pt x="54" y="2608"/>
                  </a:lnTo>
                  <a:lnTo>
                    <a:pt x="0" y="2608"/>
                  </a:lnTo>
                  <a:lnTo>
                    <a:pt x="0" y="2608"/>
                  </a:lnTo>
                  <a:lnTo>
                    <a:pt x="33" y="2540"/>
                  </a:lnTo>
                  <a:lnTo>
                    <a:pt x="64" y="2477"/>
                  </a:lnTo>
                  <a:lnTo>
                    <a:pt x="75" y="2452"/>
                  </a:lnTo>
                  <a:lnTo>
                    <a:pt x="93" y="2436"/>
                  </a:lnTo>
                  <a:lnTo>
                    <a:pt x="114" y="2428"/>
                  </a:lnTo>
                  <a:lnTo>
                    <a:pt x="143" y="2426"/>
                  </a:lnTo>
                  <a:lnTo>
                    <a:pt x="621" y="2426"/>
                  </a:lnTo>
                  <a:lnTo>
                    <a:pt x="1098" y="2419"/>
                  </a:lnTo>
                  <a:lnTo>
                    <a:pt x="1284" y="2409"/>
                  </a:lnTo>
                  <a:lnTo>
                    <a:pt x="1469" y="2396"/>
                  </a:lnTo>
                  <a:lnTo>
                    <a:pt x="1655" y="2378"/>
                  </a:lnTo>
                  <a:lnTo>
                    <a:pt x="1753" y="2368"/>
                  </a:lnTo>
                  <a:lnTo>
                    <a:pt x="1850" y="2355"/>
                  </a:lnTo>
                  <a:lnTo>
                    <a:pt x="1947" y="2336"/>
                  </a:lnTo>
                  <a:lnTo>
                    <a:pt x="2043" y="2311"/>
                  </a:lnTo>
                  <a:lnTo>
                    <a:pt x="2155" y="2268"/>
                  </a:lnTo>
                  <a:lnTo>
                    <a:pt x="2264" y="2218"/>
                  </a:lnTo>
                  <a:lnTo>
                    <a:pt x="2362" y="2162"/>
                  </a:lnTo>
                  <a:lnTo>
                    <a:pt x="2455" y="2098"/>
                  </a:lnTo>
                  <a:lnTo>
                    <a:pt x="2540" y="2028"/>
                  </a:lnTo>
                  <a:lnTo>
                    <a:pt x="2617" y="1951"/>
                  </a:lnTo>
                  <a:lnTo>
                    <a:pt x="2687" y="1866"/>
                  </a:lnTo>
                  <a:lnTo>
                    <a:pt x="2751" y="1773"/>
                  </a:lnTo>
                  <a:lnTo>
                    <a:pt x="2807" y="1675"/>
                  </a:lnTo>
                  <a:lnTo>
                    <a:pt x="2855" y="1569"/>
                  </a:lnTo>
                  <a:lnTo>
                    <a:pt x="2896" y="1453"/>
                  </a:lnTo>
                  <a:lnTo>
                    <a:pt x="2983" y="1167"/>
                  </a:lnTo>
                  <a:lnTo>
                    <a:pt x="3064" y="881"/>
                  </a:lnTo>
                  <a:lnTo>
                    <a:pt x="3085" y="805"/>
                  </a:lnTo>
                  <a:lnTo>
                    <a:pt x="3108" y="732"/>
                  </a:lnTo>
                  <a:lnTo>
                    <a:pt x="3135" y="661"/>
                  </a:lnTo>
                  <a:lnTo>
                    <a:pt x="3170" y="591"/>
                  </a:lnTo>
                  <a:lnTo>
                    <a:pt x="3226" y="502"/>
                  </a:lnTo>
                  <a:lnTo>
                    <a:pt x="3290" y="423"/>
                  </a:lnTo>
                  <a:lnTo>
                    <a:pt x="3358" y="351"/>
                  </a:lnTo>
                  <a:lnTo>
                    <a:pt x="3431" y="288"/>
                  </a:lnTo>
                  <a:lnTo>
                    <a:pt x="3510" y="234"/>
                  </a:lnTo>
                  <a:lnTo>
                    <a:pt x="3595" y="187"/>
                  </a:lnTo>
                  <a:lnTo>
                    <a:pt x="3688" y="151"/>
                  </a:lnTo>
                  <a:lnTo>
                    <a:pt x="3785" y="122"/>
                  </a:lnTo>
                  <a:lnTo>
                    <a:pt x="3887" y="102"/>
                  </a:lnTo>
                  <a:lnTo>
                    <a:pt x="4003" y="91"/>
                  </a:lnTo>
                  <a:lnTo>
                    <a:pt x="4119" y="85"/>
                  </a:lnTo>
                  <a:lnTo>
                    <a:pt x="4235" y="79"/>
                  </a:lnTo>
                  <a:lnTo>
                    <a:pt x="4923" y="35"/>
                  </a:lnTo>
                  <a:lnTo>
                    <a:pt x="5498" y="0"/>
                  </a:lnTo>
                  <a:lnTo>
                    <a:pt x="5515"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27" name="Freeform 7">
              <a:extLst>
                <a:ext uri="{FF2B5EF4-FFF2-40B4-BE49-F238E27FC236}">
                  <a16:creationId xmlns:a16="http://schemas.microsoft.com/office/drawing/2014/main" id="{0BE6F8E9-24BA-47B8-9CCD-E18AD0A43490}"/>
                </a:ext>
              </a:extLst>
            </p:cNvPr>
            <p:cNvSpPr>
              <a:spLocks/>
            </p:cNvSpPr>
            <p:nvPr/>
          </p:nvSpPr>
          <p:spPr bwMode="auto">
            <a:xfrm>
              <a:off x="855" y="-1283"/>
              <a:ext cx="4960" cy="1437"/>
            </a:xfrm>
            <a:custGeom>
              <a:avLst/>
              <a:gdLst>
                <a:gd name="T0" fmla="*/ 4896 w 4960"/>
                <a:gd name="T1" fmla="*/ 0 h 1437"/>
                <a:gd name="T2" fmla="*/ 4960 w 4960"/>
                <a:gd name="T3" fmla="*/ 0 h 1437"/>
                <a:gd name="T4" fmla="*/ 4935 w 4960"/>
                <a:gd name="T5" fmla="*/ 46 h 1437"/>
                <a:gd name="T6" fmla="*/ 4912 w 4960"/>
                <a:gd name="T7" fmla="*/ 89 h 1437"/>
                <a:gd name="T8" fmla="*/ 4892 w 4960"/>
                <a:gd name="T9" fmla="*/ 131 h 1437"/>
                <a:gd name="T10" fmla="*/ 4879 w 4960"/>
                <a:gd name="T11" fmla="*/ 162 h 1437"/>
                <a:gd name="T12" fmla="*/ 4860 w 4960"/>
                <a:gd name="T13" fmla="*/ 181 h 1437"/>
                <a:gd name="T14" fmla="*/ 4838 w 4960"/>
                <a:gd name="T15" fmla="*/ 195 h 1437"/>
                <a:gd name="T16" fmla="*/ 4809 w 4960"/>
                <a:gd name="T17" fmla="*/ 201 h 1437"/>
                <a:gd name="T18" fmla="*/ 4776 w 4960"/>
                <a:gd name="T19" fmla="*/ 203 h 1437"/>
                <a:gd name="T20" fmla="*/ 4287 w 4960"/>
                <a:gd name="T21" fmla="*/ 201 h 1437"/>
                <a:gd name="T22" fmla="*/ 3798 w 4960"/>
                <a:gd name="T23" fmla="*/ 203 h 1437"/>
                <a:gd name="T24" fmla="*/ 3590 w 4960"/>
                <a:gd name="T25" fmla="*/ 207 h 1437"/>
                <a:gd name="T26" fmla="*/ 3381 w 4960"/>
                <a:gd name="T27" fmla="*/ 216 h 1437"/>
                <a:gd name="T28" fmla="*/ 3172 w 4960"/>
                <a:gd name="T29" fmla="*/ 234 h 1437"/>
                <a:gd name="T30" fmla="*/ 2965 w 4960"/>
                <a:gd name="T31" fmla="*/ 261 h 1437"/>
                <a:gd name="T32" fmla="*/ 2826 w 4960"/>
                <a:gd name="T33" fmla="*/ 284 h 1437"/>
                <a:gd name="T34" fmla="*/ 2689 w 4960"/>
                <a:gd name="T35" fmla="*/ 313 h 1437"/>
                <a:gd name="T36" fmla="*/ 2554 w 4960"/>
                <a:gd name="T37" fmla="*/ 350 h 1437"/>
                <a:gd name="T38" fmla="*/ 2420 w 4960"/>
                <a:gd name="T39" fmla="*/ 394 h 1437"/>
                <a:gd name="T40" fmla="*/ 2289 w 4960"/>
                <a:gd name="T41" fmla="*/ 446 h 1437"/>
                <a:gd name="T42" fmla="*/ 2161 w 4960"/>
                <a:gd name="T43" fmla="*/ 508 h 1437"/>
                <a:gd name="T44" fmla="*/ 2047 w 4960"/>
                <a:gd name="T45" fmla="*/ 576 h 1437"/>
                <a:gd name="T46" fmla="*/ 1941 w 4960"/>
                <a:gd name="T47" fmla="*/ 651 h 1437"/>
                <a:gd name="T48" fmla="*/ 1840 w 4960"/>
                <a:gd name="T49" fmla="*/ 734 h 1437"/>
                <a:gd name="T50" fmla="*/ 1746 w 4960"/>
                <a:gd name="T51" fmla="*/ 823 h 1437"/>
                <a:gd name="T52" fmla="*/ 1660 w 4960"/>
                <a:gd name="T53" fmla="*/ 921 h 1437"/>
                <a:gd name="T54" fmla="*/ 1579 w 4960"/>
                <a:gd name="T55" fmla="*/ 1026 h 1437"/>
                <a:gd name="T56" fmla="*/ 1496 w 4960"/>
                <a:gd name="T57" fmla="*/ 1151 h 1437"/>
                <a:gd name="T58" fmla="*/ 1417 w 4960"/>
                <a:gd name="T59" fmla="*/ 1281 h 1437"/>
                <a:gd name="T60" fmla="*/ 1338 w 4960"/>
                <a:gd name="T61" fmla="*/ 1410 h 1437"/>
                <a:gd name="T62" fmla="*/ 1326 w 4960"/>
                <a:gd name="T63" fmla="*/ 1426 h 1437"/>
                <a:gd name="T64" fmla="*/ 1313 w 4960"/>
                <a:gd name="T65" fmla="*/ 1433 h 1437"/>
                <a:gd name="T66" fmla="*/ 1295 w 4960"/>
                <a:gd name="T67" fmla="*/ 1437 h 1437"/>
                <a:gd name="T68" fmla="*/ 37 w 4960"/>
                <a:gd name="T69" fmla="*/ 1437 h 1437"/>
                <a:gd name="T70" fmla="*/ 21 w 4960"/>
                <a:gd name="T71" fmla="*/ 1435 h 1437"/>
                <a:gd name="T72" fmla="*/ 0 w 4960"/>
                <a:gd name="T73" fmla="*/ 1435 h 1437"/>
                <a:gd name="T74" fmla="*/ 64 w 4960"/>
                <a:gd name="T75" fmla="*/ 1310 h 1437"/>
                <a:gd name="T76" fmla="*/ 126 w 4960"/>
                <a:gd name="T77" fmla="*/ 1186 h 1437"/>
                <a:gd name="T78" fmla="*/ 186 w 4960"/>
                <a:gd name="T79" fmla="*/ 1061 h 1437"/>
                <a:gd name="T80" fmla="*/ 247 w 4960"/>
                <a:gd name="T81" fmla="*/ 937 h 1437"/>
                <a:gd name="T82" fmla="*/ 315 w 4960"/>
                <a:gd name="T83" fmla="*/ 817 h 1437"/>
                <a:gd name="T84" fmla="*/ 389 w 4960"/>
                <a:gd name="T85" fmla="*/ 701 h 1437"/>
                <a:gd name="T86" fmla="*/ 458 w 4960"/>
                <a:gd name="T87" fmla="*/ 607 h 1437"/>
                <a:gd name="T88" fmla="*/ 533 w 4960"/>
                <a:gd name="T89" fmla="*/ 520 h 1437"/>
                <a:gd name="T90" fmla="*/ 615 w 4960"/>
                <a:gd name="T91" fmla="*/ 440 h 1437"/>
                <a:gd name="T92" fmla="*/ 700 w 4960"/>
                <a:gd name="T93" fmla="*/ 367 h 1437"/>
                <a:gd name="T94" fmla="*/ 791 w 4960"/>
                <a:gd name="T95" fmla="*/ 301 h 1437"/>
                <a:gd name="T96" fmla="*/ 887 w 4960"/>
                <a:gd name="T97" fmla="*/ 243 h 1437"/>
                <a:gd name="T98" fmla="*/ 990 w 4960"/>
                <a:gd name="T99" fmla="*/ 191 h 1437"/>
                <a:gd name="T100" fmla="*/ 1096 w 4960"/>
                <a:gd name="T101" fmla="*/ 147 h 1437"/>
                <a:gd name="T102" fmla="*/ 1206 w 4960"/>
                <a:gd name="T103" fmla="*/ 108 h 1437"/>
                <a:gd name="T104" fmla="*/ 1351 w 4960"/>
                <a:gd name="T105" fmla="*/ 69 h 1437"/>
                <a:gd name="T106" fmla="*/ 1496 w 4960"/>
                <a:gd name="T107" fmla="*/ 40 h 1437"/>
                <a:gd name="T108" fmla="*/ 1645 w 4960"/>
                <a:gd name="T109" fmla="*/ 21 h 1437"/>
                <a:gd name="T110" fmla="*/ 1794 w 4960"/>
                <a:gd name="T111" fmla="*/ 10 h 1437"/>
                <a:gd name="T112" fmla="*/ 1954 w 4960"/>
                <a:gd name="T113" fmla="*/ 4 h 1437"/>
                <a:gd name="T114" fmla="*/ 2117 w 4960"/>
                <a:gd name="T115" fmla="*/ 2 h 1437"/>
                <a:gd name="T116" fmla="*/ 4896 w 4960"/>
                <a:gd name="T117" fmla="*/ 0 h 1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60" h="1437">
                  <a:moveTo>
                    <a:pt x="4896" y="0"/>
                  </a:moveTo>
                  <a:lnTo>
                    <a:pt x="4960" y="0"/>
                  </a:lnTo>
                  <a:lnTo>
                    <a:pt x="4935" y="46"/>
                  </a:lnTo>
                  <a:lnTo>
                    <a:pt x="4912" y="89"/>
                  </a:lnTo>
                  <a:lnTo>
                    <a:pt x="4892" y="131"/>
                  </a:lnTo>
                  <a:lnTo>
                    <a:pt x="4879" y="162"/>
                  </a:lnTo>
                  <a:lnTo>
                    <a:pt x="4860" y="181"/>
                  </a:lnTo>
                  <a:lnTo>
                    <a:pt x="4838" y="195"/>
                  </a:lnTo>
                  <a:lnTo>
                    <a:pt x="4809" y="201"/>
                  </a:lnTo>
                  <a:lnTo>
                    <a:pt x="4776" y="203"/>
                  </a:lnTo>
                  <a:lnTo>
                    <a:pt x="4287" y="201"/>
                  </a:lnTo>
                  <a:lnTo>
                    <a:pt x="3798" y="203"/>
                  </a:lnTo>
                  <a:lnTo>
                    <a:pt x="3590" y="207"/>
                  </a:lnTo>
                  <a:lnTo>
                    <a:pt x="3381" y="216"/>
                  </a:lnTo>
                  <a:lnTo>
                    <a:pt x="3172" y="234"/>
                  </a:lnTo>
                  <a:lnTo>
                    <a:pt x="2965" y="261"/>
                  </a:lnTo>
                  <a:lnTo>
                    <a:pt x="2826" y="284"/>
                  </a:lnTo>
                  <a:lnTo>
                    <a:pt x="2689" y="313"/>
                  </a:lnTo>
                  <a:lnTo>
                    <a:pt x="2554" y="350"/>
                  </a:lnTo>
                  <a:lnTo>
                    <a:pt x="2420" y="394"/>
                  </a:lnTo>
                  <a:lnTo>
                    <a:pt x="2289" y="446"/>
                  </a:lnTo>
                  <a:lnTo>
                    <a:pt x="2161" y="508"/>
                  </a:lnTo>
                  <a:lnTo>
                    <a:pt x="2047" y="576"/>
                  </a:lnTo>
                  <a:lnTo>
                    <a:pt x="1941" y="651"/>
                  </a:lnTo>
                  <a:lnTo>
                    <a:pt x="1840" y="734"/>
                  </a:lnTo>
                  <a:lnTo>
                    <a:pt x="1746" y="823"/>
                  </a:lnTo>
                  <a:lnTo>
                    <a:pt x="1660" y="921"/>
                  </a:lnTo>
                  <a:lnTo>
                    <a:pt x="1579" y="1026"/>
                  </a:lnTo>
                  <a:lnTo>
                    <a:pt x="1496" y="1151"/>
                  </a:lnTo>
                  <a:lnTo>
                    <a:pt x="1417" y="1281"/>
                  </a:lnTo>
                  <a:lnTo>
                    <a:pt x="1338" y="1410"/>
                  </a:lnTo>
                  <a:lnTo>
                    <a:pt x="1326" y="1426"/>
                  </a:lnTo>
                  <a:lnTo>
                    <a:pt x="1313" y="1433"/>
                  </a:lnTo>
                  <a:lnTo>
                    <a:pt x="1295" y="1437"/>
                  </a:lnTo>
                  <a:lnTo>
                    <a:pt x="37" y="1437"/>
                  </a:lnTo>
                  <a:lnTo>
                    <a:pt x="21" y="1435"/>
                  </a:lnTo>
                  <a:lnTo>
                    <a:pt x="0" y="1435"/>
                  </a:lnTo>
                  <a:lnTo>
                    <a:pt x="64" y="1310"/>
                  </a:lnTo>
                  <a:lnTo>
                    <a:pt x="126" y="1186"/>
                  </a:lnTo>
                  <a:lnTo>
                    <a:pt x="186" y="1061"/>
                  </a:lnTo>
                  <a:lnTo>
                    <a:pt x="247" y="937"/>
                  </a:lnTo>
                  <a:lnTo>
                    <a:pt x="315" y="817"/>
                  </a:lnTo>
                  <a:lnTo>
                    <a:pt x="389" y="701"/>
                  </a:lnTo>
                  <a:lnTo>
                    <a:pt x="458" y="607"/>
                  </a:lnTo>
                  <a:lnTo>
                    <a:pt x="533" y="520"/>
                  </a:lnTo>
                  <a:lnTo>
                    <a:pt x="615" y="440"/>
                  </a:lnTo>
                  <a:lnTo>
                    <a:pt x="700" y="367"/>
                  </a:lnTo>
                  <a:lnTo>
                    <a:pt x="791" y="301"/>
                  </a:lnTo>
                  <a:lnTo>
                    <a:pt x="887" y="243"/>
                  </a:lnTo>
                  <a:lnTo>
                    <a:pt x="990" y="191"/>
                  </a:lnTo>
                  <a:lnTo>
                    <a:pt x="1096" y="147"/>
                  </a:lnTo>
                  <a:lnTo>
                    <a:pt x="1206" y="108"/>
                  </a:lnTo>
                  <a:lnTo>
                    <a:pt x="1351" y="69"/>
                  </a:lnTo>
                  <a:lnTo>
                    <a:pt x="1496" y="40"/>
                  </a:lnTo>
                  <a:lnTo>
                    <a:pt x="1645" y="21"/>
                  </a:lnTo>
                  <a:lnTo>
                    <a:pt x="1794" y="10"/>
                  </a:lnTo>
                  <a:lnTo>
                    <a:pt x="1954" y="4"/>
                  </a:lnTo>
                  <a:lnTo>
                    <a:pt x="2117" y="2"/>
                  </a:lnTo>
                  <a:lnTo>
                    <a:pt x="4896" y="0"/>
                  </a:lnTo>
                  <a:close/>
                </a:path>
              </a:pathLst>
            </a:custGeom>
            <a:solidFill>
              <a:srgbClr val="0E6B6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28" name="Freeform 8">
              <a:extLst>
                <a:ext uri="{FF2B5EF4-FFF2-40B4-BE49-F238E27FC236}">
                  <a16:creationId xmlns:a16="http://schemas.microsoft.com/office/drawing/2014/main" id="{61144228-6360-4B55-95F5-F9B22AED9A89}"/>
                </a:ext>
              </a:extLst>
            </p:cNvPr>
            <p:cNvSpPr>
              <a:spLocks/>
            </p:cNvSpPr>
            <p:nvPr/>
          </p:nvSpPr>
          <p:spPr bwMode="auto">
            <a:xfrm>
              <a:off x="-365" y="643"/>
              <a:ext cx="2316" cy="1988"/>
            </a:xfrm>
            <a:custGeom>
              <a:avLst/>
              <a:gdLst>
                <a:gd name="T0" fmla="*/ 2297 w 2316"/>
                <a:gd name="T1" fmla="*/ 0 h 1988"/>
                <a:gd name="T2" fmla="*/ 2316 w 2316"/>
                <a:gd name="T3" fmla="*/ 0 h 1988"/>
                <a:gd name="T4" fmla="*/ 2250 w 2316"/>
                <a:gd name="T5" fmla="*/ 124 h 1988"/>
                <a:gd name="T6" fmla="*/ 2185 w 2316"/>
                <a:gd name="T7" fmla="*/ 245 h 1988"/>
                <a:gd name="T8" fmla="*/ 2038 w 2316"/>
                <a:gd name="T9" fmla="*/ 510 h 1988"/>
                <a:gd name="T10" fmla="*/ 1885 w 2316"/>
                <a:gd name="T11" fmla="*/ 771 h 1988"/>
                <a:gd name="T12" fmla="*/ 1726 w 2316"/>
                <a:gd name="T13" fmla="*/ 1028 h 1988"/>
                <a:gd name="T14" fmla="*/ 1560 w 2316"/>
                <a:gd name="T15" fmla="*/ 1281 h 1988"/>
                <a:gd name="T16" fmla="*/ 1496 w 2316"/>
                <a:gd name="T17" fmla="*/ 1368 h 1988"/>
                <a:gd name="T18" fmla="*/ 1431 w 2316"/>
                <a:gd name="T19" fmla="*/ 1455 h 1988"/>
                <a:gd name="T20" fmla="*/ 1361 w 2316"/>
                <a:gd name="T21" fmla="*/ 1536 h 1988"/>
                <a:gd name="T22" fmla="*/ 1286 w 2316"/>
                <a:gd name="T23" fmla="*/ 1613 h 1988"/>
                <a:gd name="T24" fmla="*/ 1205 w 2316"/>
                <a:gd name="T25" fmla="*/ 1685 h 1988"/>
                <a:gd name="T26" fmla="*/ 1118 w 2316"/>
                <a:gd name="T27" fmla="*/ 1751 h 1988"/>
                <a:gd name="T28" fmla="*/ 1036 w 2316"/>
                <a:gd name="T29" fmla="*/ 1803 h 1988"/>
                <a:gd name="T30" fmla="*/ 951 w 2316"/>
                <a:gd name="T31" fmla="*/ 1847 h 1988"/>
                <a:gd name="T32" fmla="*/ 864 w 2316"/>
                <a:gd name="T33" fmla="*/ 1884 h 1988"/>
                <a:gd name="T34" fmla="*/ 773 w 2316"/>
                <a:gd name="T35" fmla="*/ 1913 h 1988"/>
                <a:gd name="T36" fmla="*/ 683 w 2316"/>
                <a:gd name="T37" fmla="*/ 1936 h 1988"/>
                <a:gd name="T38" fmla="*/ 586 w 2316"/>
                <a:gd name="T39" fmla="*/ 1953 h 1988"/>
                <a:gd name="T40" fmla="*/ 449 w 2316"/>
                <a:gd name="T41" fmla="*/ 1971 h 1988"/>
                <a:gd name="T42" fmla="*/ 311 w 2316"/>
                <a:gd name="T43" fmla="*/ 1980 h 1988"/>
                <a:gd name="T44" fmla="*/ 172 w 2316"/>
                <a:gd name="T45" fmla="*/ 1986 h 1988"/>
                <a:gd name="T46" fmla="*/ 33 w 2316"/>
                <a:gd name="T47" fmla="*/ 1988 h 1988"/>
                <a:gd name="T48" fmla="*/ 18 w 2316"/>
                <a:gd name="T49" fmla="*/ 1988 h 1988"/>
                <a:gd name="T50" fmla="*/ 0 w 2316"/>
                <a:gd name="T51" fmla="*/ 1988 h 1988"/>
                <a:gd name="T52" fmla="*/ 8 w 2316"/>
                <a:gd name="T53" fmla="*/ 1969 h 1988"/>
                <a:gd name="T54" fmla="*/ 14 w 2316"/>
                <a:gd name="T55" fmla="*/ 1955 h 1988"/>
                <a:gd name="T56" fmla="*/ 916 w 2316"/>
                <a:gd name="T57" fmla="*/ 168 h 1988"/>
                <a:gd name="T58" fmla="*/ 928 w 2316"/>
                <a:gd name="T59" fmla="*/ 149 h 1988"/>
                <a:gd name="T60" fmla="*/ 945 w 2316"/>
                <a:gd name="T61" fmla="*/ 137 h 1988"/>
                <a:gd name="T62" fmla="*/ 967 w 2316"/>
                <a:gd name="T63" fmla="*/ 133 h 1988"/>
                <a:gd name="T64" fmla="*/ 1753 w 2316"/>
                <a:gd name="T65" fmla="*/ 54 h 1988"/>
                <a:gd name="T66" fmla="*/ 2281 w 2316"/>
                <a:gd name="T67" fmla="*/ 0 h 1988"/>
                <a:gd name="T68" fmla="*/ 2297 w 2316"/>
                <a:gd name="T69" fmla="*/ 0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16" h="1988">
                  <a:moveTo>
                    <a:pt x="2297" y="0"/>
                  </a:moveTo>
                  <a:lnTo>
                    <a:pt x="2316" y="0"/>
                  </a:lnTo>
                  <a:lnTo>
                    <a:pt x="2250" y="124"/>
                  </a:lnTo>
                  <a:lnTo>
                    <a:pt x="2185" y="245"/>
                  </a:lnTo>
                  <a:lnTo>
                    <a:pt x="2038" y="510"/>
                  </a:lnTo>
                  <a:lnTo>
                    <a:pt x="1885" y="771"/>
                  </a:lnTo>
                  <a:lnTo>
                    <a:pt x="1726" y="1028"/>
                  </a:lnTo>
                  <a:lnTo>
                    <a:pt x="1560" y="1281"/>
                  </a:lnTo>
                  <a:lnTo>
                    <a:pt x="1496" y="1368"/>
                  </a:lnTo>
                  <a:lnTo>
                    <a:pt x="1431" y="1455"/>
                  </a:lnTo>
                  <a:lnTo>
                    <a:pt x="1361" y="1536"/>
                  </a:lnTo>
                  <a:lnTo>
                    <a:pt x="1286" y="1613"/>
                  </a:lnTo>
                  <a:lnTo>
                    <a:pt x="1205" y="1685"/>
                  </a:lnTo>
                  <a:lnTo>
                    <a:pt x="1118" y="1751"/>
                  </a:lnTo>
                  <a:lnTo>
                    <a:pt x="1036" y="1803"/>
                  </a:lnTo>
                  <a:lnTo>
                    <a:pt x="951" y="1847"/>
                  </a:lnTo>
                  <a:lnTo>
                    <a:pt x="864" y="1884"/>
                  </a:lnTo>
                  <a:lnTo>
                    <a:pt x="773" y="1913"/>
                  </a:lnTo>
                  <a:lnTo>
                    <a:pt x="683" y="1936"/>
                  </a:lnTo>
                  <a:lnTo>
                    <a:pt x="586" y="1953"/>
                  </a:lnTo>
                  <a:lnTo>
                    <a:pt x="449" y="1971"/>
                  </a:lnTo>
                  <a:lnTo>
                    <a:pt x="311" y="1980"/>
                  </a:lnTo>
                  <a:lnTo>
                    <a:pt x="172" y="1986"/>
                  </a:lnTo>
                  <a:lnTo>
                    <a:pt x="33" y="1988"/>
                  </a:lnTo>
                  <a:lnTo>
                    <a:pt x="18" y="1988"/>
                  </a:lnTo>
                  <a:lnTo>
                    <a:pt x="0" y="1988"/>
                  </a:lnTo>
                  <a:lnTo>
                    <a:pt x="8" y="1969"/>
                  </a:lnTo>
                  <a:lnTo>
                    <a:pt x="14" y="1955"/>
                  </a:lnTo>
                  <a:lnTo>
                    <a:pt x="916" y="168"/>
                  </a:lnTo>
                  <a:lnTo>
                    <a:pt x="928" y="149"/>
                  </a:lnTo>
                  <a:lnTo>
                    <a:pt x="945" y="137"/>
                  </a:lnTo>
                  <a:lnTo>
                    <a:pt x="967" y="133"/>
                  </a:lnTo>
                  <a:lnTo>
                    <a:pt x="1753" y="54"/>
                  </a:lnTo>
                  <a:lnTo>
                    <a:pt x="2281" y="0"/>
                  </a:lnTo>
                  <a:lnTo>
                    <a:pt x="2297" y="0"/>
                  </a:lnTo>
                  <a:close/>
                </a:path>
              </a:pathLst>
            </a:custGeom>
            <a:solidFill>
              <a:srgbClr val="0E6B6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29" name="Freeform 9">
              <a:extLst>
                <a:ext uri="{FF2B5EF4-FFF2-40B4-BE49-F238E27FC236}">
                  <a16:creationId xmlns:a16="http://schemas.microsoft.com/office/drawing/2014/main" id="{88DFCB77-4787-41C9-BEEE-C96E24C96E86}"/>
                </a:ext>
              </a:extLst>
            </p:cNvPr>
            <p:cNvSpPr>
              <a:spLocks/>
            </p:cNvSpPr>
            <p:nvPr/>
          </p:nvSpPr>
          <p:spPr bwMode="auto">
            <a:xfrm>
              <a:off x="3146" y="-875"/>
              <a:ext cx="2472" cy="1029"/>
            </a:xfrm>
            <a:custGeom>
              <a:avLst/>
              <a:gdLst>
                <a:gd name="T0" fmla="*/ 2451 w 2472"/>
                <a:gd name="T1" fmla="*/ 0 h 1029"/>
                <a:gd name="T2" fmla="*/ 2472 w 2472"/>
                <a:gd name="T3" fmla="*/ 0 h 1029"/>
                <a:gd name="T4" fmla="*/ 2426 w 2472"/>
                <a:gd name="T5" fmla="*/ 94 h 1029"/>
                <a:gd name="T6" fmla="*/ 2379 w 2472"/>
                <a:gd name="T7" fmla="*/ 185 h 1029"/>
                <a:gd name="T8" fmla="*/ 1977 w 2472"/>
                <a:gd name="T9" fmla="*/ 1004 h 1029"/>
                <a:gd name="T10" fmla="*/ 1967 w 2472"/>
                <a:gd name="T11" fmla="*/ 1018 h 1029"/>
                <a:gd name="T12" fmla="*/ 1956 w 2472"/>
                <a:gd name="T13" fmla="*/ 1027 h 1029"/>
                <a:gd name="T14" fmla="*/ 1937 w 2472"/>
                <a:gd name="T15" fmla="*/ 1029 h 1029"/>
                <a:gd name="T16" fmla="*/ 23 w 2472"/>
                <a:gd name="T17" fmla="*/ 1029 h 1029"/>
                <a:gd name="T18" fmla="*/ 17 w 2472"/>
                <a:gd name="T19" fmla="*/ 1027 h 1029"/>
                <a:gd name="T20" fmla="*/ 9 w 2472"/>
                <a:gd name="T21" fmla="*/ 1027 h 1029"/>
                <a:gd name="T22" fmla="*/ 0 w 2472"/>
                <a:gd name="T23" fmla="*/ 1027 h 1029"/>
                <a:gd name="T24" fmla="*/ 48 w 2472"/>
                <a:gd name="T25" fmla="*/ 938 h 1029"/>
                <a:gd name="T26" fmla="*/ 100 w 2472"/>
                <a:gd name="T27" fmla="*/ 852 h 1029"/>
                <a:gd name="T28" fmla="*/ 152 w 2472"/>
                <a:gd name="T29" fmla="*/ 767 h 1029"/>
                <a:gd name="T30" fmla="*/ 210 w 2472"/>
                <a:gd name="T31" fmla="*/ 683 h 1029"/>
                <a:gd name="T32" fmla="*/ 270 w 2472"/>
                <a:gd name="T33" fmla="*/ 606 h 1029"/>
                <a:gd name="T34" fmla="*/ 334 w 2472"/>
                <a:gd name="T35" fmla="*/ 531 h 1029"/>
                <a:gd name="T36" fmla="*/ 404 w 2472"/>
                <a:gd name="T37" fmla="*/ 461 h 1029"/>
                <a:gd name="T38" fmla="*/ 479 w 2472"/>
                <a:gd name="T39" fmla="*/ 396 h 1029"/>
                <a:gd name="T40" fmla="*/ 560 w 2472"/>
                <a:gd name="T41" fmla="*/ 336 h 1029"/>
                <a:gd name="T42" fmla="*/ 647 w 2472"/>
                <a:gd name="T43" fmla="*/ 284 h 1029"/>
                <a:gd name="T44" fmla="*/ 744 w 2472"/>
                <a:gd name="T45" fmla="*/ 235 h 1029"/>
                <a:gd name="T46" fmla="*/ 842 w 2472"/>
                <a:gd name="T47" fmla="*/ 195 h 1029"/>
                <a:gd name="T48" fmla="*/ 941 w 2472"/>
                <a:gd name="T49" fmla="*/ 162 h 1029"/>
                <a:gd name="T50" fmla="*/ 1043 w 2472"/>
                <a:gd name="T51" fmla="*/ 133 h 1029"/>
                <a:gd name="T52" fmla="*/ 1148 w 2472"/>
                <a:gd name="T53" fmla="*/ 108 h 1029"/>
                <a:gd name="T54" fmla="*/ 1320 w 2472"/>
                <a:gd name="T55" fmla="*/ 75 h 1029"/>
                <a:gd name="T56" fmla="*/ 1492 w 2472"/>
                <a:gd name="T57" fmla="*/ 50 h 1029"/>
                <a:gd name="T58" fmla="*/ 1666 w 2472"/>
                <a:gd name="T59" fmla="*/ 32 h 1029"/>
                <a:gd name="T60" fmla="*/ 1842 w 2472"/>
                <a:gd name="T61" fmla="*/ 21 h 1029"/>
                <a:gd name="T62" fmla="*/ 2138 w 2472"/>
                <a:gd name="T63" fmla="*/ 9 h 1029"/>
                <a:gd name="T64" fmla="*/ 2433 w 2472"/>
                <a:gd name="T65" fmla="*/ 0 h 1029"/>
                <a:gd name="T66" fmla="*/ 2451 w 2472"/>
                <a:gd name="T67" fmla="*/ 0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2" h="1029">
                  <a:moveTo>
                    <a:pt x="2451" y="0"/>
                  </a:moveTo>
                  <a:lnTo>
                    <a:pt x="2472" y="0"/>
                  </a:lnTo>
                  <a:lnTo>
                    <a:pt x="2426" y="94"/>
                  </a:lnTo>
                  <a:lnTo>
                    <a:pt x="2379" y="185"/>
                  </a:lnTo>
                  <a:lnTo>
                    <a:pt x="1977" y="1004"/>
                  </a:lnTo>
                  <a:lnTo>
                    <a:pt x="1967" y="1018"/>
                  </a:lnTo>
                  <a:lnTo>
                    <a:pt x="1956" y="1027"/>
                  </a:lnTo>
                  <a:lnTo>
                    <a:pt x="1937" y="1029"/>
                  </a:lnTo>
                  <a:lnTo>
                    <a:pt x="23" y="1029"/>
                  </a:lnTo>
                  <a:lnTo>
                    <a:pt x="17" y="1027"/>
                  </a:lnTo>
                  <a:lnTo>
                    <a:pt x="9" y="1027"/>
                  </a:lnTo>
                  <a:lnTo>
                    <a:pt x="0" y="1027"/>
                  </a:lnTo>
                  <a:lnTo>
                    <a:pt x="48" y="938"/>
                  </a:lnTo>
                  <a:lnTo>
                    <a:pt x="100" y="852"/>
                  </a:lnTo>
                  <a:lnTo>
                    <a:pt x="152" y="767"/>
                  </a:lnTo>
                  <a:lnTo>
                    <a:pt x="210" y="683"/>
                  </a:lnTo>
                  <a:lnTo>
                    <a:pt x="270" y="606"/>
                  </a:lnTo>
                  <a:lnTo>
                    <a:pt x="334" y="531"/>
                  </a:lnTo>
                  <a:lnTo>
                    <a:pt x="404" y="461"/>
                  </a:lnTo>
                  <a:lnTo>
                    <a:pt x="479" y="396"/>
                  </a:lnTo>
                  <a:lnTo>
                    <a:pt x="560" y="336"/>
                  </a:lnTo>
                  <a:lnTo>
                    <a:pt x="647" y="284"/>
                  </a:lnTo>
                  <a:lnTo>
                    <a:pt x="744" y="235"/>
                  </a:lnTo>
                  <a:lnTo>
                    <a:pt x="842" y="195"/>
                  </a:lnTo>
                  <a:lnTo>
                    <a:pt x="941" y="162"/>
                  </a:lnTo>
                  <a:lnTo>
                    <a:pt x="1043" y="133"/>
                  </a:lnTo>
                  <a:lnTo>
                    <a:pt x="1148" y="108"/>
                  </a:lnTo>
                  <a:lnTo>
                    <a:pt x="1320" y="75"/>
                  </a:lnTo>
                  <a:lnTo>
                    <a:pt x="1492" y="50"/>
                  </a:lnTo>
                  <a:lnTo>
                    <a:pt x="1666" y="32"/>
                  </a:lnTo>
                  <a:lnTo>
                    <a:pt x="1842" y="21"/>
                  </a:lnTo>
                  <a:lnTo>
                    <a:pt x="2138" y="9"/>
                  </a:lnTo>
                  <a:lnTo>
                    <a:pt x="2433" y="0"/>
                  </a:lnTo>
                  <a:lnTo>
                    <a:pt x="2451" y="0"/>
                  </a:lnTo>
                  <a:close/>
                </a:path>
              </a:pathLst>
            </a:custGeom>
            <a:solidFill>
              <a:srgbClr val="0E6B6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grpSp>
      <p:sp>
        <p:nvSpPr>
          <p:cNvPr id="21" name="Segnaposto numero diapositiva 5">
            <a:extLst>
              <a:ext uri="{FF2B5EF4-FFF2-40B4-BE49-F238E27FC236}">
                <a16:creationId xmlns:a16="http://schemas.microsoft.com/office/drawing/2014/main" id="{79A77BD1-CC86-49F8-A7FD-E0EB30E9AA60}"/>
              </a:ext>
            </a:extLst>
          </p:cNvPr>
          <p:cNvSpPr txBox="1">
            <a:spLocks/>
          </p:cNvSpPr>
          <p:nvPr userDrawn="1"/>
        </p:nvSpPr>
        <p:spPr>
          <a:xfrm>
            <a:off x="11718170" y="6495906"/>
            <a:ext cx="472888" cy="231173"/>
          </a:xfrm>
          <a:prstGeom prst="rect">
            <a:avLst/>
          </a:prstGeom>
          <a:noFill/>
        </p:spPr>
        <p:txBody>
          <a:bodyPr wrap="none" lIns="0" tIns="0" rIns="0" bIns="0" rtlCol="0" anchor="ctr">
            <a:noAutofit/>
          </a:bodyPr>
          <a:lstStyle>
            <a:defPPr>
              <a:defRPr lang="en-US"/>
            </a:defPPr>
            <a:lvl1pPr marL="0" algn="ctr" defTabSz="914400" rtl="0" eaLnBrk="1" latinLnBrk="0" hangingPunct="1">
              <a:defRPr lang="en-GB" sz="1000" b="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fld id="{B9D7DBFB-DCE9-42BC-A361-A0671D12ADFC}" type="slidenum">
              <a:rPr lang="it-IT" smtClean="0">
                <a:solidFill>
                  <a:schemeClr val="tx2"/>
                </a:solidFill>
              </a:rPr>
              <a:pPr defTabSz="1219170"/>
              <a:t>‹N›</a:t>
            </a:fld>
            <a:endParaRPr lang="it-IT" dirty="0">
              <a:solidFill>
                <a:schemeClr val="tx2"/>
              </a:solidFill>
            </a:endParaRPr>
          </a:p>
        </p:txBody>
      </p:sp>
      <p:sp>
        <p:nvSpPr>
          <p:cNvPr id="6" name="Segnaposto testo 5"/>
          <p:cNvSpPr>
            <a:spLocks noGrp="1"/>
          </p:cNvSpPr>
          <p:nvPr>
            <p:ph type="body" sz="quarter" idx="10" hasCustomPrompt="1"/>
          </p:nvPr>
        </p:nvSpPr>
        <p:spPr>
          <a:xfrm>
            <a:off x="407988" y="901700"/>
            <a:ext cx="11176000" cy="4903789"/>
          </a:xfrm>
        </p:spPr>
        <p:txBody>
          <a:bodyPr anchor="ctr" anchorCtr="0"/>
          <a:lstStyle>
            <a:lvl1pPr algn="ctr">
              <a:defRPr sz="12000" b="1">
                <a:solidFill>
                  <a:schemeClr val="bg1"/>
                </a:solidFill>
              </a:defRPr>
            </a:lvl1pPr>
          </a:lstStyle>
          <a:p>
            <a:pPr lvl="0"/>
            <a:r>
              <a:rPr lang="it-IT" dirty="0"/>
              <a:t>Inserire il testo</a:t>
            </a:r>
          </a:p>
        </p:txBody>
      </p:sp>
      <p:sp>
        <p:nvSpPr>
          <p:cNvPr id="5" name="Segnaposto piè di pagina 4">
            <a:extLst>
              <a:ext uri="{FF2B5EF4-FFF2-40B4-BE49-F238E27FC236}">
                <a16:creationId xmlns:a16="http://schemas.microsoft.com/office/drawing/2014/main" id="{9D9D6043-5B3C-523C-2ABE-280804FF60E3}"/>
              </a:ext>
            </a:extLst>
          </p:cNvPr>
          <p:cNvSpPr txBox="1">
            <a:spLocks/>
          </p:cNvSpPr>
          <p:nvPr userDrawn="1"/>
        </p:nvSpPr>
        <p:spPr>
          <a:xfrm>
            <a:off x="2076899" y="6551995"/>
            <a:ext cx="8207752" cy="123111"/>
          </a:xfrm>
          <a:prstGeom prst="rect">
            <a:avLst/>
          </a:prstGeom>
          <a:noFill/>
        </p:spPr>
        <p:txBody>
          <a:bodyPr wrap="square" lIns="0" tIns="0" rIns="0" bIns="0" rtlCol="0">
            <a:spAutoFit/>
          </a:bodyPr>
          <a:lstStyle>
            <a:defPPr>
              <a:defRPr lang="en-US"/>
            </a:defPPr>
            <a:lvl1pPr marL="0" algn="l" defTabSz="914400" rtl="0" eaLnBrk="1" latinLnBrk="0" hangingPunct="1">
              <a:defRPr lang="it-IT" sz="800" i="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9170"/>
            <a:r>
              <a:rPr lang="en-GB" dirty="0" err="1">
                <a:solidFill>
                  <a:schemeClr val="bg1"/>
                </a:solidFill>
              </a:rPr>
              <a:t>Titolo</a:t>
            </a:r>
            <a:r>
              <a:rPr lang="en-GB" dirty="0">
                <a:solidFill>
                  <a:schemeClr val="bg1"/>
                </a:solidFill>
              </a:rPr>
              <a:t> </a:t>
            </a:r>
            <a:r>
              <a:rPr lang="en-GB" dirty="0" err="1">
                <a:solidFill>
                  <a:schemeClr val="bg1"/>
                </a:solidFill>
              </a:rPr>
              <a:t>presentazione</a:t>
            </a:r>
            <a:r>
              <a:rPr lang="en-GB" dirty="0">
                <a:solidFill>
                  <a:schemeClr val="bg1"/>
                </a:solidFill>
              </a:rPr>
              <a:t>   I   Nome </a:t>
            </a:r>
            <a:r>
              <a:rPr lang="en-GB" dirty="0" err="1">
                <a:solidFill>
                  <a:schemeClr val="bg1"/>
                </a:solidFill>
              </a:rPr>
              <a:t>relatore</a:t>
            </a:r>
            <a:endParaRPr lang="en-GB" dirty="0">
              <a:solidFill>
                <a:schemeClr val="bg1"/>
              </a:solidFill>
            </a:endParaRPr>
          </a:p>
        </p:txBody>
      </p:sp>
      <p:sp>
        <p:nvSpPr>
          <p:cNvPr id="7" name="Segnaposto data 3">
            <a:extLst>
              <a:ext uri="{FF2B5EF4-FFF2-40B4-BE49-F238E27FC236}">
                <a16:creationId xmlns:a16="http://schemas.microsoft.com/office/drawing/2014/main" id="{DBF4B849-B239-B9E0-111C-C0DE03120988}"/>
              </a:ext>
            </a:extLst>
          </p:cNvPr>
          <p:cNvSpPr>
            <a:spLocks noGrp="1"/>
          </p:cNvSpPr>
          <p:nvPr>
            <p:ph type="dt" sz="half" idx="2"/>
          </p:nvPr>
        </p:nvSpPr>
        <p:spPr>
          <a:xfrm>
            <a:off x="8910203" y="6421842"/>
            <a:ext cx="1374448" cy="123111"/>
          </a:xfrm>
          <a:prstGeom prst="rect">
            <a:avLst/>
          </a:prstGeom>
          <a:noFill/>
          <a:effectLst/>
        </p:spPr>
        <p:txBody>
          <a:bodyPr wrap="square" lIns="0" tIns="0" rIns="0" bIns="0" rtlCol="0" anchor="ctr">
            <a:spAutoFit/>
          </a:bodyPr>
          <a:lstStyle>
            <a:lvl1pPr algn="r">
              <a:defRPr lang="it-IT" sz="800" smtClean="0">
                <a:solidFill>
                  <a:schemeClr val="bg1"/>
                </a:solidFill>
                <a:effectLst/>
              </a:defRPr>
            </a:lvl1pPr>
          </a:lstStyle>
          <a:p>
            <a:pPr defTabSz="1219170"/>
            <a:r>
              <a:rPr lang="it-IT" dirty="0"/>
              <a:t>Formato data GG/MM/AAAA</a:t>
            </a:r>
          </a:p>
        </p:txBody>
      </p:sp>
      <p:pic>
        <p:nvPicPr>
          <p:cNvPr id="3" name="Immagine 2">
            <a:extLst>
              <a:ext uri="{FF2B5EF4-FFF2-40B4-BE49-F238E27FC236}">
                <a16:creationId xmlns:a16="http://schemas.microsoft.com/office/drawing/2014/main" id="{AA572DB3-DFDE-F559-8EF1-D3AEA7AA457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7988" y="6300559"/>
            <a:ext cx="1745747" cy="358882"/>
          </a:xfrm>
          <a:prstGeom prst="rect">
            <a:avLst/>
          </a:prstGeom>
        </p:spPr>
      </p:pic>
      <p:pic>
        <p:nvPicPr>
          <p:cNvPr id="8" name="Immagine 7" descr="Immagine che contiene testo, Carattere, schermata, logo&#10;&#10;Descrizione generata automaticamente">
            <a:extLst>
              <a:ext uri="{FF2B5EF4-FFF2-40B4-BE49-F238E27FC236}">
                <a16:creationId xmlns:a16="http://schemas.microsoft.com/office/drawing/2014/main" id="{D17B67E2-5223-EBBC-6852-91C6323562E4}"/>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617200" y="6105697"/>
            <a:ext cx="1043871" cy="696242"/>
          </a:xfrm>
          <a:prstGeom prst="rect">
            <a:avLst/>
          </a:prstGeom>
        </p:spPr>
      </p:pic>
    </p:spTree>
    <p:extLst>
      <p:ext uri="{BB962C8B-B14F-4D97-AF65-F5344CB8AC3E}">
        <p14:creationId xmlns:p14="http://schemas.microsoft.com/office/powerpoint/2010/main" val="3589935736"/>
      </p:ext>
    </p:extLst>
  </p:cSld>
  <p:clrMapOvr>
    <a:masterClrMapping/>
  </p:clrMapOvr>
  <p:extLst>
    <p:ext uri="{DCECCB84-F9BA-43D5-87BE-67443E8EF086}">
      <p15:sldGuideLst xmlns:p15="http://schemas.microsoft.com/office/powerpoint/2012/main">
        <p15:guide id="1" orient="horz" pos="95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pertina">
    <p:spTree>
      <p:nvGrpSpPr>
        <p:cNvPr id="1" name=""/>
        <p:cNvGrpSpPr/>
        <p:nvPr/>
      </p:nvGrpSpPr>
      <p:grpSpPr>
        <a:xfrm>
          <a:off x="0" y="0"/>
          <a:ext cx="0" cy="0"/>
          <a:chOff x="0" y="0"/>
          <a:chExt cx="0" cy="0"/>
        </a:xfrm>
      </p:grpSpPr>
      <p:sp>
        <p:nvSpPr>
          <p:cNvPr id="19" name="Rettangolo 18">
            <a:extLst>
              <a:ext uri="{FF2B5EF4-FFF2-40B4-BE49-F238E27FC236}">
                <a16:creationId xmlns:a16="http://schemas.microsoft.com/office/drawing/2014/main" id="{CFDCDC1C-BD6A-492B-B81D-40AAD8317027}"/>
              </a:ext>
            </a:extLst>
          </p:cNvPr>
          <p:cNvSpPr/>
          <p:nvPr userDrawn="1"/>
        </p:nvSpPr>
        <p:spPr>
          <a:xfrm>
            <a:off x="11719112" y="0"/>
            <a:ext cx="4728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3997705" y="1222782"/>
            <a:ext cx="7324451" cy="797251"/>
          </a:xfrm>
          <a:prstGeom prst="rect">
            <a:avLst/>
          </a:prstGeom>
          <a:noFill/>
          <a:effectLst/>
        </p:spPr>
        <p:txBody>
          <a:bodyPr vert="horz" wrap="square" lIns="0" tIns="45720" rIns="0" bIns="144000" rtlCol="0" anchor="b">
            <a:spAutoFit/>
          </a:bodyPr>
          <a:lstStyle>
            <a:lvl1pPr algn="r">
              <a:lnSpc>
                <a:spcPct val="80000"/>
              </a:lnSpc>
              <a:defRPr lang="it-IT" sz="4800"/>
            </a:lvl1pPr>
          </a:lstStyle>
          <a:p>
            <a:pPr lvl="0"/>
            <a:r>
              <a:rPr lang="it-IT" dirty="0"/>
              <a:t>COPERTINA </a:t>
            </a:r>
          </a:p>
        </p:txBody>
      </p:sp>
      <p:grpSp>
        <p:nvGrpSpPr>
          <p:cNvPr id="14" name="Group 4">
            <a:extLst>
              <a:ext uri="{FF2B5EF4-FFF2-40B4-BE49-F238E27FC236}">
                <a16:creationId xmlns:a16="http://schemas.microsoft.com/office/drawing/2014/main" id="{E4737D48-B2DB-4F53-BFC9-9F18751EDFC0}"/>
              </a:ext>
            </a:extLst>
          </p:cNvPr>
          <p:cNvGrpSpPr>
            <a:grpSpLocks noChangeAspect="1"/>
          </p:cNvGrpSpPr>
          <p:nvPr userDrawn="1"/>
        </p:nvGrpSpPr>
        <p:grpSpPr bwMode="auto">
          <a:xfrm>
            <a:off x="11787016" y="90427"/>
            <a:ext cx="346160" cy="234428"/>
            <a:chOff x="-560" y="-1287"/>
            <a:chExt cx="6379" cy="4320"/>
          </a:xfrm>
        </p:grpSpPr>
        <p:sp>
          <p:nvSpPr>
            <p:cNvPr id="15" name="AutoShape 3">
              <a:extLst>
                <a:ext uri="{FF2B5EF4-FFF2-40B4-BE49-F238E27FC236}">
                  <a16:creationId xmlns:a16="http://schemas.microsoft.com/office/drawing/2014/main" id="{525F0B45-3EF6-4A9D-A83E-CDB12E556535}"/>
                </a:ext>
              </a:extLst>
            </p:cNvPr>
            <p:cNvSpPr>
              <a:spLocks noChangeAspect="1" noChangeArrowheads="1" noTextEdit="1"/>
            </p:cNvSpPr>
            <p:nvPr/>
          </p:nvSpPr>
          <p:spPr bwMode="auto">
            <a:xfrm>
              <a:off x="-560" y="-1287"/>
              <a:ext cx="6379" cy="43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6" name="Rectangle 5">
              <a:extLst>
                <a:ext uri="{FF2B5EF4-FFF2-40B4-BE49-F238E27FC236}">
                  <a16:creationId xmlns:a16="http://schemas.microsoft.com/office/drawing/2014/main" id="{DB6A0205-9830-47FC-AFEF-1EA19F148D8C}"/>
                </a:ext>
              </a:extLst>
            </p:cNvPr>
            <p:cNvSpPr>
              <a:spLocks noChangeArrowheads="1"/>
            </p:cNvSpPr>
            <p:nvPr/>
          </p:nvSpPr>
          <p:spPr bwMode="auto">
            <a:xfrm>
              <a:off x="-560" y="-1287"/>
              <a:ext cx="6379" cy="4320"/>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7" name="Freeform 6">
              <a:extLst>
                <a:ext uri="{FF2B5EF4-FFF2-40B4-BE49-F238E27FC236}">
                  <a16:creationId xmlns:a16="http://schemas.microsoft.com/office/drawing/2014/main" id="{A652E29C-2288-4037-A735-2C99372F7809}"/>
                </a:ext>
              </a:extLst>
            </p:cNvPr>
            <p:cNvSpPr>
              <a:spLocks/>
            </p:cNvSpPr>
            <p:nvPr/>
          </p:nvSpPr>
          <p:spPr bwMode="auto">
            <a:xfrm>
              <a:off x="-560" y="423"/>
              <a:ext cx="5536" cy="2610"/>
            </a:xfrm>
            <a:custGeom>
              <a:avLst/>
              <a:gdLst>
                <a:gd name="T0" fmla="*/ 5536 w 5536"/>
                <a:gd name="T1" fmla="*/ 0 h 2610"/>
                <a:gd name="T2" fmla="*/ 5470 w 5536"/>
                <a:gd name="T3" fmla="*/ 127 h 2610"/>
                <a:gd name="T4" fmla="*/ 5449 w 5536"/>
                <a:gd name="T5" fmla="*/ 139 h 2610"/>
                <a:gd name="T6" fmla="*/ 5061 w 5536"/>
                <a:gd name="T7" fmla="*/ 164 h 2610"/>
                <a:gd name="T8" fmla="*/ 4881 w 5536"/>
                <a:gd name="T9" fmla="*/ 189 h 2610"/>
                <a:gd name="T10" fmla="*/ 4722 w 5536"/>
                <a:gd name="T11" fmla="*/ 247 h 2610"/>
                <a:gd name="T12" fmla="*/ 4585 w 5536"/>
                <a:gd name="T13" fmla="*/ 336 h 2610"/>
                <a:gd name="T14" fmla="*/ 4471 w 5536"/>
                <a:gd name="T15" fmla="*/ 460 h 2610"/>
                <a:gd name="T16" fmla="*/ 4380 w 5536"/>
                <a:gd name="T17" fmla="*/ 618 h 2610"/>
                <a:gd name="T18" fmla="*/ 4338 w 5536"/>
                <a:gd name="T19" fmla="*/ 757 h 2610"/>
                <a:gd name="T20" fmla="*/ 4318 w 5536"/>
                <a:gd name="T21" fmla="*/ 902 h 2610"/>
                <a:gd name="T22" fmla="*/ 4305 w 5536"/>
                <a:gd name="T23" fmla="*/ 1107 h 2610"/>
                <a:gd name="T24" fmla="*/ 4278 w 5536"/>
                <a:gd name="T25" fmla="*/ 1312 h 2610"/>
                <a:gd name="T26" fmla="*/ 4208 w 5536"/>
                <a:gd name="T27" fmla="*/ 1538 h 2610"/>
                <a:gd name="T28" fmla="*/ 4100 w 5536"/>
                <a:gd name="T29" fmla="*/ 1768 h 2610"/>
                <a:gd name="T30" fmla="*/ 3963 w 5536"/>
                <a:gd name="T31" fmla="*/ 1971 h 2610"/>
                <a:gd name="T32" fmla="*/ 3800 w 5536"/>
                <a:gd name="T33" fmla="*/ 2146 h 2610"/>
                <a:gd name="T34" fmla="*/ 3609 w 5536"/>
                <a:gd name="T35" fmla="*/ 2293 h 2610"/>
                <a:gd name="T36" fmla="*/ 3391 w 5536"/>
                <a:gd name="T37" fmla="*/ 2413 h 2610"/>
                <a:gd name="T38" fmla="*/ 3145 w 5536"/>
                <a:gd name="T39" fmla="*/ 2504 h 2610"/>
                <a:gd name="T40" fmla="*/ 2911 w 5536"/>
                <a:gd name="T41" fmla="*/ 2552 h 2610"/>
                <a:gd name="T42" fmla="*/ 2671 w 5536"/>
                <a:gd name="T43" fmla="*/ 2585 h 2610"/>
                <a:gd name="T44" fmla="*/ 2378 w 5536"/>
                <a:gd name="T45" fmla="*/ 2608 h 2610"/>
                <a:gd name="T46" fmla="*/ 2084 w 5536"/>
                <a:gd name="T47" fmla="*/ 2608 h 2610"/>
                <a:gd name="T48" fmla="*/ 54 w 5536"/>
                <a:gd name="T49" fmla="*/ 2608 h 2610"/>
                <a:gd name="T50" fmla="*/ 0 w 5536"/>
                <a:gd name="T51" fmla="*/ 2608 h 2610"/>
                <a:gd name="T52" fmla="*/ 64 w 5536"/>
                <a:gd name="T53" fmla="*/ 2477 h 2610"/>
                <a:gd name="T54" fmla="*/ 93 w 5536"/>
                <a:gd name="T55" fmla="*/ 2436 h 2610"/>
                <a:gd name="T56" fmla="*/ 143 w 5536"/>
                <a:gd name="T57" fmla="*/ 2426 h 2610"/>
                <a:gd name="T58" fmla="*/ 1098 w 5536"/>
                <a:gd name="T59" fmla="*/ 2419 h 2610"/>
                <a:gd name="T60" fmla="*/ 1469 w 5536"/>
                <a:gd name="T61" fmla="*/ 2396 h 2610"/>
                <a:gd name="T62" fmla="*/ 1753 w 5536"/>
                <a:gd name="T63" fmla="*/ 2368 h 2610"/>
                <a:gd name="T64" fmla="*/ 1947 w 5536"/>
                <a:gd name="T65" fmla="*/ 2336 h 2610"/>
                <a:gd name="T66" fmla="*/ 2155 w 5536"/>
                <a:gd name="T67" fmla="*/ 2268 h 2610"/>
                <a:gd name="T68" fmla="*/ 2362 w 5536"/>
                <a:gd name="T69" fmla="*/ 2162 h 2610"/>
                <a:gd name="T70" fmla="*/ 2540 w 5536"/>
                <a:gd name="T71" fmla="*/ 2028 h 2610"/>
                <a:gd name="T72" fmla="*/ 2687 w 5536"/>
                <a:gd name="T73" fmla="*/ 1866 h 2610"/>
                <a:gd name="T74" fmla="*/ 2807 w 5536"/>
                <a:gd name="T75" fmla="*/ 1675 h 2610"/>
                <a:gd name="T76" fmla="*/ 2896 w 5536"/>
                <a:gd name="T77" fmla="*/ 1453 h 2610"/>
                <a:gd name="T78" fmla="*/ 3064 w 5536"/>
                <a:gd name="T79" fmla="*/ 881 h 2610"/>
                <a:gd name="T80" fmla="*/ 3108 w 5536"/>
                <a:gd name="T81" fmla="*/ 732 h 2610"/>
                <a:gd name="T82" fmla="*/ 3170 w 5536"/>
                <a:gd name="T83" fmla="*/ 591 h 2610"/>
                <a:gd name="T84" fmla="*/ 3290 w 5536"/>
                <a:gd name="T85" fmla="*/ 423 h 2610"/>
                <a:gd name="T86" fmla="*/ 3431 w 5536"/>
                <a:gd name="T87" fmla="*/ 288 h 2610"/>
                <a:gd name="T88" fmla="*/ 3595 w 5536"/>
                <a:gd name="T89" fmla="*/ 187 h 2610"/>
                <a:gd name="T90" fmla="*/ 3785 w 5536"/>
                <a:gd name="T91" fmla="*/ 122 h 2610"/>
                <a:gd name="T92" fmla="*/ 4003 w 5536"/>
                <a:gd name="T93" fmla="*/ 91 h 2610"/>
                <a:gd name="T94" fmla="*/ 4235 w 5536"/>
                <a:gd name="T95" fmla="*/ 79 h 2610"/>
                <a:gd name="T96" fmla="*/ 5498 w 5536"/>
                <a:gd name="T97"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36" h="2610">
                  <a:moveTo>
                    <a:pt x="5515" y="0"/>
                  </a:moveTo>
                  <a:lnTo>
                    <a:pt x="5536" y="0"/>
                  </a:lnTo>
                  <a:lnTo>
                    <a:pt x="5503" y="66"/>
                  </a:lnTo>
                  <a:lnTo>
                    <a:pt x="5470" y="127"/>
                  </a:lnTo>
                  <a:lnTo>
                    <a:pt x="5463" y="135"/>
                  </a:lnTo>
                  <a:lnTo>
                    <a:pt x="5449" y="139"/>
                  </a:lnTo>
                  <a:lnTo>
                    <a:pt x="5436" y="141"/>
                  </a:lnTo>
                  <a:lnTo>
                    <a:pt x="5061" y="164"/>
                  </a:lnTo>
                  <a:lnTo>
                    <a:pt x="4968" y="172"/>
                  </a:lnTo>
                  <a:lnTo>
                    <a:pt x="4881" y="189"/>
                  </a:lnTo>
                  <a:lnTo>
                    <a:pt x="4798" y="214"/>
                  </a:lnTo>
                  <a:lnTo>
                    <a:pt x="4722" y="247"/>
                  </a:lnTo>
                  <a:lnTo>
                    <a:pt x="4651" y="288"/>
                  </a:lnTo>
                  <a:lnTo>
                    <a:pt x="4585" y="336"/>
                  </a:lnTo>
                  <a:lnTo>
                    <a:pt x="4525" y="394"/>
                  </a:lnTo>
                  <a:lnTo>
                    <a:pt x="4471" y="460"/>
                  </a:lnTo>
                  <a:lnTo>
                    <a:pt x="4423" y="535"/>
                  </a:lnTo>
                  <a:lnTo>
                    <a:pt x="4380" y="618"/>
                  </a:lnTo>
                  <a:lnTo>
                    <a:pt x="4353" y="686"/>
                  </a:lnTo>
                  <a:lnTo>
                    <a:pt x="4338" y="757"/>
                  </a:lnTo>
                  <a:lnTo>
                    <a:pt x="4326" y="829"/>
                  </a:lnTo>
                  <a:lnTo>
                    <a:pt x="4318" y="902"/>
                  </a:lnTo>
                  <a:lnTo>
                    <a:pt x="4311" y="1004"/>
                  </a:lnTo>
                  <a:lnTo>
                    <a:pt x="4305" y="1107"/>
                  </a:lnTo>
                  <a:lnTo>
                    <a:pt x="4295" y="1209"/>
                  </a:lnTo>
                  <a:lnTo>
                    <a:pt x="4278" y="1312"/>
                  </a:lnTo>
                  <a:lnTo>
                    <a:pt x="4253" y="1412"/>
                  </a:lnTo>
                  <a:lnTo>
                    <a:pt x="4208" y="1538"/>
                  </a:lnTo>
                  <a:lnTo>
                    <a:pt x="4158" y="1656"/>
                  </a:lnTo>
                  <a:lnTo>
                    <a:pt x="4100" y="1768"/>
                  </a:lnTo>
                  <a:lnTo>
                    <a:pt x="4034" y="1872"/>
                  </a:lnTo>
                  <a:lnTo>
                    <a:pt x="3963" y="1971"/>
                  </a:lnTo>
                  <a:lnTo>
                    <a:pt x="3885" y="2061"/>
                  </a:lnTo>
                  <a:lnTo>
                    <a:pt x="3800" y="2146"/>
                  </a:lnTo>
                  <a:lnTo>
                    <a:pt x="3708" y="2224"/>
                  </a:lnTo>
                  <a:lnTo>
                    <a:pt x="3609" y="2293"/>
                  </a:lnTo>
                  <a:lnTo>
                    <a:pt x="3503" y="2357"/>
                  </a:lnTo>
                  <a:lnTo>
                    <a:pt x="3391" y="2413"/>
                  </a:lnTo>
                  <a:lnTo>
                    <a:pt x="3271" y="2461"/>
                  </a:lnTo>
                  <a:lnTo>
                    <a:pt x="3145" y="2504"/>
                  </a:lnTo>
                  <a:lnTo>
                    <a:pt x="3029" y="2533"/>
                  </a:lnTo>
                  <a:lnTo>
                    <a:pt x="2911" y="2552"/>
                  </a:lnTo>
                  <a:lnTo>
                    <a:pt x="2791" y="2569"/>
                  </a:lnTo>
                  <a:lnTo>
                    <a:pt x="2671" y="2585"/>
                  </a:lnTo>
                  <a:lnTo>
                    <a:pt x="2525" y="2602"/>
                  </a:lnTo>
                  <a:lnTo>
                    <a:pt x="2378" y="2608"/>
                  </a:lnTo>
                  <a:lnTo>
                    <a:pt x="2231" y="2610"/>
                  </a:lnTo>
                  <a:lnTo>
                    <a:pt x="2084" y="2608"/>
                  </a:lnTo>
                  <a:lnTo>
                    <a:pt x="1937" y="2608"/>
                  </a:lnTo>
                  <a:lnTo>
                    <a:pt x="54" y="2608"/>
                  </a:lnTo>
                  <a:lnTo>
                    <a:pt x="0" y="2608"/>
                  </a:lnTo>
                  <a:lnTo>
                    <a:pt x="0" y="2608"/>
                  </a:lnTo>
                  <a:lnTo>
                    <a:pt x="33" y="2540"/>
                  </a:lnTo>
                  <a:lnTo>
                    <a:pt x="64" y="2477"/>
                  </a:lnTo>
                  <a:lnTo>
                    <a:pt x="75" y="2452"/>
                  </a:lnTo>
                  <a:lnTo>
                    <a:pt x="93" y="2436"/>
                  </a:lnTo>
                  <a:lnTo>
                    <a:pt x="114" y="2428"/>
                  </a:lnTo>
                  <a:lnTo>
                    <a:pt x="143" y="2426"/>
                  </a:lnTo>
                  <a:lnTo>
                    <a:pt x="621" y="2426"/>
                  </a:lnTo>
                  <a:lnTo>
                    <a:pt x="1098" y="2419"/>
                  </a:lnTo>
                  <a:lnTo>
                    <a:pt x="1284" y="2409"/>
                  </a:lnTo>
                  <a:lnTo>
                    <a:pt x="1469" y="2396"/>
                  </a:lnTo>
                  <a:lnTo>
                    <a:pt x="1655" y="2378"/>
                  </a:lnTo>
                  <a:lnTo>
                    <a:pt x="1753" y="2368"/>
                  </a:lnTo>
                  <a:lnTo>
                    <a:pt x="1850" y="2355"/>
                  </a:lnTo>
                  <a:lnTo>
                    <a:pt x="1947" y="2336"/>
                  </a:lnTo>
                  <a:lnTo>
                    <a:pt x="2043" y="2311"/>
                  </a:lnTo>
                  <a:lnTo>
                    <a:pt x="2155" y="2268"/>
                  </a:lnTo>
                  <a:lnTo>
                    <a:pt x="2264" y="2218"/>
                  </a:lnTo>
                  <a:lnTo>
                    <a:pt x="2362" y="2162"/>
                  </a:lnTo>
                  <a:lnTo>
                    <a:pt x="2455" y="2098"/>
                  </a:lnTo>
                  <a:lnTo>
                    <a:pt x="2540" y="2028"/>
                  </a:lnTo>
                  <a:lnTo>
                    <a:pt x="2617" y="1951"/>
                  </a:lnTo>
                  <a:lnTo>
                    <a:pt x="2687" y="1866"/>
                  </a:lnTo>
                  <a:lnTo>
                    <a:pt x="2751" y="1773"/>
                  </a:lnTo>
                  <a:lnTo>
                    <a:pt x="2807" y="1675"/>
                  </a:lnTo>
                  <a:lnTo>
                    <a:pt x="2855" y="1569"/>
                  </a:lnTo>
                  <a:lnTo>
                    <a:pt x="2896" y="1453"/>
                  </a:lnTo>
                  <a:lnTo>
                    <a:pt x="2983" y="1167"/>
                  </a:lnTo>
                  <a:lnTo>
                    <a:pt x="3064" y="881"/>
                  </a:lnTo>
                  <a:lnTo>
                    <a:pt x="3085" y="805"/>
                  </a:lnTo>
                  <a:lnTo>
                    <a:pt x="3108" y="732"/>
                  </a:lnTo>
                  <a:lnTo>
                    <a:pt x="3135" y="661"/>
                  </a:lnTo>
                  <a:lnTo>
                    <a:pt x="3170" y="591"/>
                  </a:lnTo>
                  <a:lnTo>
                    <a:pt x="3226" y="502"/>
                  </a:lnTo>
                  <a:lnTo>
                    <a:pt x="3290" y="423"/>
                  </a:lnTo>
                  <a:lnTo>
                    <a:pt x="3358" y="351"/>
                  </a:lnTo>
                  <a:lnTo>
                    <a:pt x="3431" y="288"/>
                  </a:lnTo>
                  <a:lnTo>
                    <a:pt x="3510" y="234"/>
                  </a:lnTo>
                  <a:lnTo>
                    <a:pt x="3595" y="187"/>
                  </a:lnTo>
                  <a:lnTo>
                    <a:pt x="3688" y="151"/>
                  </a:lnTo>
                  <a:lnTo>
                    <a:pt x="3785" y="122"/>
                  </a:lnTo>
                  <a:lnTo>
                    <a:pt x="3887" y="102"/>
                  </a:lnTo>
                  <a:lnTo>
                    <a:pt x="4003" y="91"/>
                  </a:lnTo>
                  <a:lnTo>
                    <a:pt x="4119" y="85"/>
                  </a:lnTo>
                  <a:lnTo>
                    <a:pt x="4235" y="79"/>
                  </a:lnTo>
                  <a:lnTo>
                    <a:pt x="4923" y="35"/>
                  </a:lnTo>
                  <a:lnTo>
                    <a:pt x="5498" y="0"/>
                  </a:lnTo>
                  <a:lnTo>
                    <a:pt x="55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8" name="Freeform 7">
              <a:extLst>
                <a:ext uri="{FF2B5EF4-FFF2-40B4-BE49-F238E27FC236}">
                  <a16:creationId xmlns:a16="http://schemas.microsoft.com/office/drawing/2014/main" id="{3DEB9809-C89A-4A58-9A81-ABAF9CE315F0}"/>
                </a:ext>
              </a:extLst>
            </p:cNvPr>
            <p:cNvSpPr>
              <a:spLocks/>
            </p:cNvSpPr>
            <p:nvPr/>
          </p:nvSpPr>
          <p:spPr bwMode="auto">
            <a:xfrm>
              <a:off x="855" y="-1283"/>
              <a:ext cx="4960" cy="1437"/>
            </a:xfrm>
            <a:custGeom>
              <a:avLst/>
              <a:gdLst>
                <a:gd name="T0" fmla="*/ 4896 w 4960"/>
                <a:gd name="T1" fmla="*/ 0 h 1437"/>
                <a:gd name="T2" fmla="*/ 4960 w 4960"/>
                <a:gd name="T3" fmla="*/ 0 h 1437"/>
                <a:gd name="T4" fmla="*/ 4935 w 4960"/>
                <a:gd name="T5" fmla="*/ 46 h 1437"/>
                <a:gd name="T6" fmla="*/ 4912 w 4960"/>
                <a:gd name="T7" fmla="*/ 89 h 1437"/>
                <a:gd name="T8" fmla="*/ 4892 w 4960"/>
                <a:gd name="T9" fmla="*/ 131 h 1437"/>
                <a:gd name="T10" fmla="*/ 4879 w 4960"/>
                <a:gd name="T11" fmla="*/ 162 h 1437"/>
                <a:gd name="T12" fmla="*/ 4860 w 4960"/>
                <a:gd name="T13" fmla="*/ 181 h 1437"/>
                <a:gd name="T14" fmla="*/ 4838 w 4960"/>
                <a:gd name="T15" fmla="*/ 195 h 1437"/>
                <a:gd name="T16" fmla="*/ 4809 w 4960"/>
                <a:gd name="T17" fmla="*/ 201 h 1437"/>
                <a:gd name="T18" fmla="*/ 4776 w 4960"/>
                <a:gd name="T19" fmla="*/ 203 h 1437"/>
                <a:gd name="T20" fmla="*/ 4287 w 4960"/>
                <a:gd name="T21" fmla="*/ 201 h 1437"/>
                <a:gd name="T22" fmla="*/ 3798 w 4960"/>
                <a:gd name="T23" fmla="*/ 203 h 1437"/>
                <a:gd name="T24" fmla="*/ 3590 w 4960"/>
                <a:gd name="T25" fmla="*/ 207 h 1437"/>
                <a:gd name="T26" fmla="*/ 3381 w 4960"/>
                <a:gd name="T27" fmla="*/ 216 h 1437"/>
                <a:gd name="T28" fmla="*/ 3172 w 4960"/>
                <a:gd name="T29" fmla="*/ 234 h 1437"/>
                <a:gd name="T30" fmla="*/ 2965 w 4960"/>
                <a:gd name="T31" fmla="*/ 261 h 1437"/>
                <a:gd name="T32" fmla="*/ 2826 w 4960"/>
                <a:gd name="T33" fmla="*/ 284 h 1437"/>
                <a:gd name="T34" fmla="*/ 2689 w 4960"/>
                <a:gd name="T35" fmla="*/ 313 h 1437"/>
                <a:gd name="T36" fmla="*/ 2554 w 4960"/>
                <a:gd name="T37" fmla="*/ 350 h 1437"/>
                <a:gd name="T38" fmla="*/ 2420 w 4960"/>
                <a:gd name="T39" fmla="*/ 394 h 1437"/>
                <a:gd name="T40" fmla="*/ 2289 w 4960"/>
                <a:gd name="T41" fmla="*/ 446 h 1437"/>
                <a:gd name="T42" fmla="*/ 2161 w 4960"/>
                <a:gd name="T43" fmla="*/ 508 h 1437"/>
                <a:gd name="T44" fmla="*/ 2047 w 4960"/>
                <a:gd name="T45" fmla="*/ 576 h 1437"/>
                <a:gd name="T46" fmla="*/ 1941 w 4960"/>
                <a:gd name="T47" fmla="*/ 651 h 1437"/>
                <a:gd name="T48" fmla="*/ 1840 w 4960"/>
                <a:gd name="T49" fmla="*/ 734 h 1437"/>
                <a:gd name="T50" fmla="*/ 1746 w 4960"/>
                <a:gd name="T51" fmla="*/ 823 h 1437"/>
                <a:gd name="T52" fmla="*/ 1660 w 4960"/>
                <a:gd name="T53" fmla="*/ 921 h 1437"/>
                <a:gd name="T54" fmla="*/ 1579 w 4960"/>
                <a:gd name="T55" fmla="*/ 1026 h 1437"/>
                <a:gd name="T56" fmla="*/ 1496 w 4960"/>
                <a:gd name="T57" fmla="*/ 1151 h 1437"/>
                <a:gd name="T58" fmla="*/ 1417 w 4960"/>
                <a:gd name="T59" fmla="*/ 1281 h 1437"/>
                <a:gd name="T60" fmla="*/ 1338 w 4960"/>
                <a:gd name="T61" fmla="*/ 1410 h 1437"/>
                <a:gd name="T62" fmla="*/ 1326 w 4960"/>
                <a:gd name="T63" fmla="*/ 1426 h 1437"/>
                <a:gd name="T64" fmla="*/ 1313 w 4960"/>
                <a:gd name="T65" fmla="*/ 1433 h 1437"/>
                <a:gd name="T66" fmla="*/ 1295 w 4960"/>
                <a:gd name="T67" fmla="*/ 1437 h 1437"/>
                <a:gd name="T68" fmla="*/ 37 w 4960"/>
                <a:gd name="T69" fmla="*/ 1437 h 1437"/>
                <a:gd name="T70" fmla="*/ 21 w 4960"/>
                <a:gd name="T71" fmla="*/ 1435 h 1437"/>
                <a:gd name="T72" fmla="*/ 0 w 4960"/>
                <a:gd name="T73" fmla="*/ 1435 h 1437"/>
                <a:gd name="T74" fmla="*/ 64 w 4960"/>
                <a:gd name="T75" fmla="*/ 1310 h 1437"/>
                <a:gd name="T76" fmla="*/ 126 w 4960"/>
                <a:gd name="T77" fmla="*/ 1186 h 1437"/>
                <a:gd name="T78" fmla="*/ 186 w 4960"/>
                <a:gd name="T79" fmla="*/ 1061 h 1437"/>
                <a:gd name="T80" fmla="*/ 247 w 4960"/>
                <a:gd name="T81" fmla="*/ 937 h 1437"/>
                <a:gd name="T82" fmla="*/ 315 w 4960"/>
                <a:gd name="T83" fmla="*/ 817 h 1437"/>
                <a:gd name="T84" fmla="*/ 389 w 4960"/>
                <a:gd name="T85" fmla="*/ 701 h 1437"/>
                <a:gd name="T86" fmla="*/ 458 w 4960"/>
                <a:gd name="T87" fmla="*/ 607 h 1437"/>
                <a:gd name="T88" fmla="*/ 533 w 4960"/>
                <a:gd name="T89" fmla="*/ 520 h 1437"/>
                <a:gd name="T90" fmla="*/ 615 w 4960"/>
                <a:gd name="T91" fmla="*/ 440 h 1437"/>
                <a:gd name="T92" fmla="*/ 700 w 4960"/>
                <a:gd name="T93" fmla="*/ 367 h 1437"/>
                <a:gd name="T94" fmla="*/ 791 w 4960"/>
                <a:gd name="T95" fmla="*/ 301 h 1437"/>
                <a:gd name="T96" fmla="*/ 887 w 4960"/>
                <a:gd name="T97" fmla="*/ 243 h 1437"/>
                <a:gd name="T98" fmla="*/ 990 w 4960"/>
                <a:gd name="T99" fmla="*/ 191 h 1437"/>
                <a:gd name="T100" fmla="*/ 1096 w 4960"/>
                <a:gd name="T101" fmla="*/ 147 h 1437"/>
                <a:gd name="T102" fmla="*/ 1206 w 4960"/>
                <a:gd name="T103" fmla="*/ 108 h 1437"/>
                <a:gd name="T104" fmla="*/ 1351 w 4960"/>
                <a:gd name="T105" fmla="*/ 69 h 1437"/>
                <a:gd name="T106" fmla="*/ 1496 w 4960"/>
                <a:gd name="T107" fmla="*/ 40 h 1437"/>
                <a:gd name="T108" fmla="*/ 1645 w 4960"/>
                <a:gd name="T109" fmla="*/ 21 h 1437"/>
                <a:gd name="T110" fmla="*/ 1794 w 4960"/>
                <a:gd name="T111" fmla="*/ 10 h 1437"/>
                <a:gd name="T112" fmla="*/ 1954 w 4960"/>
                <a:gd name="T113" fmla="*/ 4 h 1437"/>
                <a:gd name="T114" fmla="*/ 2117 w 4960"/>
                <a:gd name="T115" fmla="*/ 2 h 1437"/>
                <a:gd name="T116" fmla="*/ 4896 w 4960"/>
                <a:gd name="T117" fmla="*/ 0 h 1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60" h="1437">
                  <a:moveTo>
                    <a:pt x="4896" y="0"/>
                  </a:moveTo>
                  <a:lnTo>
                    <a:pt x="4960" y="0"/>
                  </a:lnTo>
                  <a:lnTo>
                    <a:pt x="4935" y="46"/>
                  </a:lnTo>
                  <a:lnTo>
                    <a:pt x="4912" y="89"/>
                  </a:lnTo>
                  <a:lnTo>
                    <a:pt x="4892" y="131"/>
                  </a:lnTo>
                  <a:lnTo>
                    <a:pt x="4879" y="162"/>
                  </a:lnTo>
                  <a:lnTo>
                    <a:pt x="4860" y="181"/>
                  </a:lnTo>
                  <a:lnTo>
                    <a:pt x="4838" y="195"/>
                  </a:lnTo>
                  <a:lnTo>
                    <a:pt x="4809" y="201"/>
                  </a:lnTo>
                  <a:lnTo>
                    <a:pt x="4776" y="203"/>
                  </a:lnTo>
                  <a:lnTo>
                    <a:pt x="4287" y="201"/>
                  </a:lnTo>
                  <a:lnTo>
                    <a:pt x="3798" y="203"/>
                  </a:lnTo>
                  <a:lnTo>
                    <a:pt x="3590" y="207"/>
                  </a:lnTo>
                  <a:lnTo>
                    <a:pt x="3381" y="216"/>
                  </a:lnTo>
                  <a:lnTo>
                    <a:pt x="3172" y="234"/>
                  </a:lnTo>
                  <a:lnTo>
                    <a:pt x="2965" y="261"/>
                  </a:lnTo>
                  <a:lnTo>
                    <a:pt x="2826" y="284"/>
                  </a:lnTo>
                  <a:lnTo>
                    <a:pt x="2689" y="313"/>
                  </a:lnTo>
                  <a:lnTo>
                    <a:pt x="2554" y="350"/>
                  </a:lnTo>
                  <a:lnTo>
                    <a:pt x="2420" y="394"/>
                  </a:lnTo>
                  <a:lnTo>
                    <a:pt x="2289" y="446"/>
                  </a:lnTo>
                  <a:lnTo>
                    <a:pt x="2161" y="508"/>
                  </a:lnTo>
                  <a:lnTo>
                    <a:pt x="2047" y="576"/>
                  </a:lnTo>
                  <a:lnTo>
                    <a:pt x="1941" y="651"/>
                  </a:lnTo>
                  <a:lnTo>
                    <a:pt x="1840" y="734"/>
                  </a:lnTo>
                  <a:lnTo>
                    <a:pt x="1746" y="823"/>
                  </a:lnTo>
                  <a:lnTo>
                    <a:pt x="1660" y="921"/>
                  </a:lnTo>
                  <a:lnTo>
                    <a:pt x="1579" y="1026"/>
                  </a:lnTo>
                  <a:lnTo>
                    <a:pt x="1496" y="1151"/>
                  </a:lnTo>
                  <a:lnTo>
                    <a:pt x="1417" y="1281"/>
                  </a:lnTo>
                  <a:lnTo>
                    <a:pt x="1338" y="1410"/>
                  </a:lnTo>
                  <a:lnTo>
                    <a:pt x="1326" y="1426"/>
                  </a:lnTo>
                  <a:lnTo>
                    <a:pt x="1313" y="1433"/>
                  </a:lnTo>
                  <a:lnTo>
                    <a:pt x="1295" y="1437"/>
                  </a:lnTo>
                  <a:lnTo>
                    <a:pt x="37" y="1437"/>
                  </a:lnTo>
                  <a:lnTo>
                    <a:pt x="21" y="1435"/>
                  </a:lnTo>
                  <a:lnTo>
                    <a:pt x="0" y="1435"/>
                  </a:lnTo>
                  <a:lnTo>
                    <a:pt x="64" y="1310"/>
                  </a:lnTo>
                  <a:lnTo>
                    <a:pt x="126" y="1186"/>
                  </a:lnTo>
                  <a:lnTo>
                    <a:pt x="186" y="1061"/>
                  </a:lnTo>
                  <a:lnTo>
                    <a:pt x="247" y="937"/>
                  </a:lnTo>
                  <a:lnTo>
                    <a:pt x="315" y="817"/>
                  </a:lnTo>
                  <a:lnTo>
                    <a:pt x="389" y="701"/>
                  </a:lnTo>
                  <a:lnTo>
                    <a:pt x="458" y="607"/>
                  </a:lnTo>
                  <a:lnTo>
                    <a:pt x="533" y="520"/>
                  </a:lnTo>
                  <a:lnTo>
                    <a:pt x="615" y="440"/>
                  </a:lnTo>
                  <a:lnTo>
                    <a:pt x="700" y="367"/>
                  </a:lnTo>
                  <a:lnTo>
                    <a:pt x="791" y="301"/>
                  </a:lnTo>
                  <a:lnTo>
                    <a:pt x="887" y="243"/>
                  </a:lnTo>
                  <a:lnTo>
                    <a:pt x="990" y="191"/>
                  </a:lnTo>
                  <a:lnTo>
                    <a:pt x="1096" y="147"/>
                  </a:lnTo>
                  <a:lnTo>
                    <a:pt x="1206" y="108"/>
                  </a:lnTo>
                  <a:lnTo>
                    <a:pt x="1351" y="69"/>
                  </a:lnTo>
                  <a:lnTo>
                    <a:pt x="1496" y="40"/>
                  </a:lnTo>
                  <a:lnTo>
                    <a:pt x="1645" y="21"/>
                  </a:lnTo>
                  <a:lnTo>
                    <a:pt x="1794" y="10"/>
                  </a:lnTo>
                  <a:lnTo>
                    <a:pt x="1954" y="4"/>
                  </a:lnTo>
                  <a:lnTo>
                    <a:pt x="2117" y="2"/>
                  </a:lnTo>
                  <a:lnTo>
                    <a:pt x="489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2" name="Freeform 8">
              <a:extLst>
                <a:ext uri="{FF2B5EF4-FFF2-40B4-BE49-F238E27FC236}">
                  <a16:creationId xmlns:a16="http://schemas.microsoft.com/office/drawing/2014/main" id="{E1355289-BE5F-41B1-954C-B78211E4669F}"/>
                </a:ext>
              </a:extLst>
            </p:cNvPr>
            <p:cNvSpPr>
              <a:spLocks/>
            </p:cNvSpPr>
            <p:nvPr/>
          </p:nvSpPr>
          <p:spPr bwMode="auto">
            <a:xfrm>
              <a:off x="-365" y="643"/>
              <a:ext cx="2316" cy="1988"/>
            </a:xfrm>
            <a:custGeom>
              <a:avLst/>
              <a:gdLst>
                <a:gd name="T0" fmla="*/ 2297 w 2316"/>
                <a:gd name="T1" fmla="*/ 0 h 1988"/>
                <a:gd name="T2" fmla="*/ 2316 w 2316"/>
                <a:gd name="T3" fmla="*/ 0 h 1988"/>
                <a:gd name="T4" fmla="*/ 2250 w 2316"/>
                <a:gd name="T5" fmla="*/ 124 h 1988"/>
                <a:gd name="T6" fmla="*/ 2185 w 2316"/>
                <a:gd name="T7" fmla="*/ 245 h 1988"/>
                <a:gd name="T8" fmla="*/ 2038 w 2316"/>
                <a:gd name="T9" fmla="*/ 510 h 1988"/>
                <a:gd name="T10" fmla="*/ 1885 w 2316"/>
                <a:gd name="T11" fmla="*/ 771 h 1988"/>
                <a:gd name="T12" fmla="*/ 1726 w 2316"/>
                <a:gd name="T13" fmla="*/ 1028 h 1988"/>
                <a:gd name="T14" fmla="*/ 1560 w 2316"/>
                <a:gd name="T15" fmla="*/ 1281 h 1988"/>
                <a:gd name="T16" fmla="*/ 1496 w 2316"/>
                <a:gd name="T17" fmla="*/ 1368 h 1988"/>
                <a:gd name="T18" fmla="*/ 1431 w 2316"/>
                <a:gd name="T19" fmla="*/ 1455 h 1988"/>
                <a:gd name="T20" fmla="*/ 1361 w 2316"/>
                <a:gd name="T21" fmla="*/ 1536 h 1988"/>
                <a:gd name="T22" fmla="*/ 1286 w 2316"/>
                <a:gd name="T23" fmla="*/ 1613 h 1988"/>
                <a:gd name="T24" fmla="*/ 1205 w 2316"/>
                <a:gd name="T25" fmla="*/ 1685 h 1988"/>
                <a:gd name="T26" fmla="*/ 1118 w 2316"/>
                <a:gd name="T27" fmla="*/ 1751 h 1988"/>
                <a:gd name="T28" fmla="*/ 1036 w 2316"/>
                <a:gd name="T29" fmla="*/ 1803 h 1988"/>
                <a:gd name="T30" fmla="*/ 951 w 2316"/>
                <a:gd name="T31" fmla="*/ 1847 h 1988"/>
                <a:gd name="T32" fmla="*/ 864 w 2316"/>
                <a:gd name="T33" fmla="*/ 1884 h 1988"/>
                <a:gd name="T34" fmla="*/ 773 w 2316"/>
                <a:gd name="T35" fmla="*/ 1913 h 1988"/>
                <a:gd name="T36" fmla="*/ 683 w 2316"/>
                <a:gd name="T37" fmla="*/ 1936 h 1988"/>
                <a:gd name="T38" fmla="*/ 586 w 2316"/>
                <a:gd name="T39" fmla="*/ 1953 h 1988"/>
                <a:gd name="T40" fmla="*/ 449 w 2316"/>
                <a:gd name="T41" fmla="*/ 1971 h 1988"/>
                <a:gd name="T42" fmla="*/ 311 w 2316"/>
                <a:gd name="T43" fmla="*/ 1980 h 1988"/>
                <a:gd name="T44" fmla="*/ 172 w 2316"/>
                <a:gd name="T45" fmla="*/ 1986 h 1988"/>
                <a:gd name="T46" fmla="*/ 33 w 2316"/>
                <a:gd name="T47" fmla="*/ 1988 h 1988"/>
                <a:gd name="T48" fmla="*/ 18 w 2316"/>
                <a:gd name="T49" fmla="*/ 1988 h 1988"/>
                <a:gd name="T50" fmla="*/ 0 w 2316"/>
                <a:gd name="T51" fmla="*/ 1988 h 1988"/>
                <a:gd name="T52" fmla="*/ 8 w 2316"/>
                <a:gd name="T53" fmla="*/ 1969 h 1988"/>
                <a:gd name="T54" fmla="*/ 14 w 2316"/>
                <a:gd name="T55" fmla="*/ 1955 h 1988"/>
                <a:gd name="T56" fmla="*/ 916 w 2316"/>
                <a:gd name="T57" fmla="*/ 168 h 1988"/>
                <a:gd name="T58" fmla="*/ 928 w 2316"/>
                <a:gd name="T59" fmla="*/ 149 h 1988"/>
                <a:gd name="T60" fmla="*/ 945 w 2316"/>
                <a:gd name="T61" fmla="*/ 137 h 1988"/>
                <a:gd name="T62" fmla="*/ 967 w 2316"/>
                <a:gd name="T63" fmla="*/ 133 h 1988"/>
                <a:gd name="T64" fmla="*/ 1753 w 2316"/>
                <a:gd name="T65" fmla="*/ 54 h 1988"/>
                <a:gd name="T66" fmla="*/ 2281 w 2316"/>
                <a:gd name="T67" fmla="*/ 0 h 1988"/>
                <a:gd name="T68" fmla="*/ 2297 w 2316"/>
                <a:gd name="T69" fmla="*/ 0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16" h="1988">
                  <a:moveTo>
                    <a:pt x="2297" y="0"/>
                  </a:moveTo>
                  <a:lnTo>
                    <a:pt x="2316" y="0"/>
                  </a:lnTo>
                  <a:lnTo>
                    <a:pt x="2250" y="124"/>
                  </a:lnTo>
                  <a:lnTo>
                    <a:pt x="2185" y="245"/>
                  </a:lnTo>
                  <a:lnTo>
                    <a:pt x="2038" y="510"/>
                  </a:lnTo>
                  <a:lnTo>
                    <a:pt x="1885" y="771"/>
                  </a:lnTo>
                  <a:lnTo>
                    <a:pt x="1726" y="1028"/>
                  </a:lnTo>
                  <a:lnTo>
                    <a:pt x="1560" y="1281"/>
                  </a:lnTo>
                  <a:lnTo>
                    <a:pt x="1496" y="1368"/>
                  </a:lnTo>
                  <a:lnTo>
                    <a:pt x="1431" y="1455"/>
                  </a:lnTo>
                  <a:lnTo>
                    <a:pt x="1361" y="1536"/>
                  </a:lnTo>
                  <a:lnTo>
                    <a:pt x="1286" y="1613"/>
                  </a:lnTo>
                  <a:lnTo>
                    <a:pt x="1205" y="1685"/>
                  </a:lnTo>
                  <a:lnTo>
                    <a:pt x="1118" y="1751"/>
                  </a:lnTo>
                  <a:lnTo>
                    <a:pt x="1036" y="1803"/>
                  </a:lnTo>
                  <a:lnTo>
                    <a:pt x="951" y="1847"/>
                  </a:lnTo>
                  <a:lnTo>
                    <a:pt x="864" y="1884"/>
                  </a:lnTo>
                  <a:lnTo>
                    <a:pt x="773" y="1913"/>
                  </a:lnTo>
                  <a:lnTo>
                    <a:pt x="683" y="1936"/>
                  </a:lnTo>
                  <a:lnTo>
                    <a:pt x="586" y="1953"/>
                  </a:lnTo>
                  <a:lnTo>
                    <a:pt x="449" y="1971"/>
                  </a:lnTo>
                  <a:lnTo>
                    <a:pt x="311" y="1980"/>
                  </a:lnTo>
                  <a:lnTo>
                    <a:pt x="172" y="1986"/>
                  </a:lnTo>
                  <a:lnTo>
                    <a:pt x="33" y="1988"/>
                  </a:lnTo>
                  <a:lnTo>
                    <a:pt x="18" y="1988"/>
                  </a:lnTo>
                  <a:lnTo>
                    <a:pt x="0" y="1988"/>
                  </a:lnTo>
                  <a:lnTo>
                    <a:pt x="8" y="1969"/>
                  </a:lnTo>
                  <a:lnTo>
                    <a:pt x="14" y="1955"/>
                  </a:lnTo>
                  <a:lnTo>
                    <a:pt x="916" y="168"/>
                  </a:lnTo>
                  <a:lnTo>
                    <a:pt x="928" y="149"/>
                  </a:lnTo>
                  <a:lnTo>
                    <a:pt x="945" y="137"/>
                  </a:lnTo>
                  <a:lnTo>
                    <a:pt x="967" y="133"/>
                  </a:lnTo>
                  <a:lnTo>
                    <a:pt x="1753" y="54"/>
                  </a:lnTo>
                  <a:lnTo>
                    <a:pt x="2281" y="0"/>
                  </a:lnTo>
                  <a:lnTo>
                    <a:pt x="229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0" name="Freeform 9">
              <a:extLst>
                <a:ext uri="{FF2B5EF4-FFF2-40B4-BE49-F238E27FC236}">
                  <a16:creationId xmlns:a16="http://schemas.microsoft.com/office/drawing/2014/main" id="{8A815911-1EC8-4303-988F-6009E820B583}"/>
                </a:ext>
              </a:extLst>
            </p:cNvPr>
            <p:cNvSpPr>
              <a:spLocks/>
            </p:cNvSpPr>
            <p:nvPr/>
          </p:nvSpPr>
          <p:spPr bwMode="auto">
            <a:xfrm>
              <a:off x="3146" y="-875"/>
              <a:ext cx="2472" cy="1029"/>
            </a:xfrm>
            <a:custGeom>
              <a:avLst/>
              <a:gdLst>
                <a:gd name="T0" fmla="*/ 2451 w 2472"/>
                <a:gd name="T1" fmla="*/ 0 h 1029"/>
                <a:gd name="T2" fmla="*/ 2472 w 2472"/>
                <a:gd name="T3" fmla="*/ 0 h 1029"/>
                <a:gd name="T4" fmla="*/ 2426 w 2472"/>
                <a:gd name="T5" fmla="*/ 94 h 1029"/>
                <a:gd name="T6" fmla="*/ 2379 w 2472"/>
                <a:gd name="T7" fmla="*/ 185 h 1029"/>
                <a:gd name="T8" fmla="*/ 1977 w 2472"/>
                <a:gd name="T9" fmla="*/ 1004 h 1029"/>
                <a:gd name="T10" fmla="*/ 1967 w 2472"/>
                <a:gd name="T11" fmla="*/ 1018 h 1029"/>
                <a:gd name="T12" fmla="*/ 1956 w 2472"/>
                <a:gd name="T13" fmla="*/ 1027 h 1029"/>
                <a:gd name="T14" fmla="*/ 1937 w 2472"/>
                <a:gd name="T15" fmla="*/ 1029 h 1029"/>
                <a:gd name="T16" fmla="*/ 23 w 2472"/>
                <a:gd name="T17" fmla="*/ 1029 h 1029"/>
                <a:gd name="T18" fmla="*/ 17 w 2472"/>
                <a:gd name="T19" fmla="*/ 1027 h 1029"/>
                <a:gd name="T20" fmla="*/ 9 w 2472"/>
                <a:gd name="T21" fmla="*/ 1027 h 1029"/>
                <a:gd name="T22" fmla="*/ 0 w 2472"/>
                <a:gd name="T23" fmla="*/ 1027 h 1029"/>
                <a:gd name="T24" fmla="*/ 48 w 2472"/>
                <a:gd name="T25" fmla="*/ 938 h 1029"/>
                <a:gd name="T26" fmla="*/ 100 w 2472"/>
                <a:gd name="T27" fmla="*/ 852 h 1029"/>
                <a:gd name="T28" fmla="*/ 152 w 2472"/>
                <a:gd name="T29" fmla="*/ 767 h 1029"/>
                <a:gd name="T30" fmla="*/ 210 w 2472"/>
                <a:gd name="T31" fmla="*/ 683 h 1029"/>
                <a:gd name="T32" fmla="*/ 270 w 2472"/>
                <a:gd name="T33" fmla="*/ 606 h 1029"/>
                <a:gd name="T34" fmla="*/ 334 w 2472"/>
                <a:gd name="T35" fmla="*/ 531 h 1029"/>
                <a:gd name="T36" fmla="*/ 404 w 2472"/>
                <a:gd name="T37" fmla="*/ 461 h 1029"/>
                <a:gd name="T38" fmla="*/ 479 w 2472"/>
                <a:gd name="T39" fmla="*/ 396 h 1029"/>
                <a:gd name="T40" fmla="*/ 560 w 2472"/>
                <a:gd name="T41" fmla="*/ 336 h 1029"/>
                <a:gd name="T42" fmla="*/ 647 w 2472"/>
                <a:gd name="T43" fmla="*/ 284 h 1029"/>
                <a:gd name="T44" fmla="*/ 744 w 2472"/>
                <a:gd name="T45" fmla="*/ 235 h 1029"/>
                <a:gd name="T46" fmla="*/ 842 w 2472"/>
                <a:gd name="T47" fmla="*/ 195 h 1029"/>
                <a:gd name="T48" fmla="*/ 941 w 2472"/>
                <a:gd name="T49" fmla="*/ 162 h 1029"/>
                <a:gd name="T50" fmla="*/ 1043 w 2472"/>
                <a:gd name="T51" fmla="*/ 133 h 1029"/>
                <a:gd name="T52" fmla="*/ 1148 w 2472"/>
                <a:gd name="T53" fmla="*/ 108 h 1029"/>
                <a:gd name="T54" fmla="*/ 1320 w 2472"/>
                <a:gd name="T55" fmla="*/ 75 h 1029"/>
                <a:gd name="T56" fmla="*/ 1492 w 2472"/>
                <a:gd name="T57" fmla="*/ 50 h 1029"/>
                <a:gd name="T58" fmla="*/ 1666 w 2472"/>
                <a:gd name="T59" fmla="*/ 32 h 1029"/>
                <a:gd name="T60" fmla="*/ 1842 w 2472"/>
                <a:gd name="T61" fmla="*/ 21 h 1029"/>
                <a:gd name="T62" fmla="*/ 2138 w 2472"/>
                <a:gd name="T63" fmla="*/ 9 h 1029"/>
                <a:gd name="T64" fmla="*/ 2433 w 2472"/>
                <a:gd name="T65" fmla="*/ 0 h 1029"/>
                <a:gd name="T66" fmla="*/ 2451 w 2472"/>
                <a:gd name="T67" fmla="*/ 0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2" h="1029">
                  <a:moveTo>
                    <a:pt x="2451" y="0"/>
                  </a:moveTo>
                  <a:lnTo>
                    <a:pt x="2472" y="0"/>
                  </a:lnTo>
                  <a:lnTo>
                    <a:pt x="2426" y="94"/>
                  </a:lnTo>
                  <a:lnTo>
                    <a:pt x="2379" y="185"/>
                  </a:lnTo>
                  <a:lnTo>
                    <a:pt x="1977" y="1004"/>
                  </a:lnTo>
                  <a:lnTo>
                    <a:pt x="1967" y="1018"/>
                  </a:lnTo>
                  <a:lnTo>
                    <a:pt x="1956" y="1027"/>
                  </a:lnTo>
                  <a:lnTo>
                    <a:pt x="1937" y="1029"/>
                  </a:lnTo>
                  <a:lnTo>
                    <a:pt x="23" y="1029"/>
                  </a:lnTo>
                  <a:lnTo>
                    <a:pt x="17" y="1027"/>
                  </a:lnTo>
                  <a:lnTo>
                    <a:pt x="9" y="1027"/>
                  </a:lnTo>
                  <a:lnTo>
                    <a:pt x="0" y="1027"/>
                  </a:lnTo>
                  <a:lnTo>
                    <a:pt x="48" y="938"/>
                  </a:lnTo>
                  <a:lnTo>
                    <a:pt x="100" y="852"/>
                  </a:lnTo>
                  <a:lnTo>
                    <a:pt x="152" y="767"/>
                  </a:lnTo>
                  <a:lnTo>
                    <a:pt x="210" y="683"/>
                  </a:lnTo>
                  <a:lnTo>
                    <a:pt x="270" y="606"/>
                  </a:lnTo>
                  <a:lnTo>
                    <a:pt x="334" y="531"/>
                  </a:lnTo>
                  <a:lnTo>
                    <a:pt x="404" y="461"/>
                  </a:lnTo>
                  <a:lnTo>
                    <a:pt x="479" y="396"/>
                  </a:lnTo>
                  <a:lnTo>
                    <a:pt x="560" y="336"/>
                  </a:lnTo>
                  <a:lnTo>
                    <a:pt x="647" y="284"/>
                  </a:lnTo>
                  <a:lnTo>
                    <a:pt x="744" y="235"/>
                  </a:lnTo>
                  <a:lnTo>
                    <a:pt x="842" y="195"/>
                  </a:lnTo>
                  <a:lnTo>
                    <a:pt x="941" y="162"/>
                  </a:lnTo>
                  <a:lnTo>
                    <a:pt x="1043" y="133"/>
                  </a:lnTo>
                  <a:lnTo>
                    <a:pt x="1148" y="108"/>
                  </a:lnTo>
                  <a:lnTo>
                    <a:pt x="1320" y="75"/>
                  </a:lnTo>
                  <a:lnTo>
                    <a:pt x="1492" y="50"/>
                  </a:lnTo>
                  <a:lnTo>
                    <a:pt x="1666" y="32"/>
                  </a:lnTo>
                  <a:lnTo>
                    <a:pt x="1842" y="21"/>
                  </a:lnTo>
                  <a:lnTo>
                    <a:pt x="2138" y="9"/>
                  </a:lnTo>
                  <a:lnTo>
                    <a:pt x="2433" y="0"/>
                  </a:lnTo>
                  <a:lnTo>
                    <a:pt x="245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sp>
        <p:nvSpPr>
          <p:cNvPr id="13" name="Segnaposto testo 3"/>
          <p:cNvSpPr>
            <a:spLocks noGrp="1"/>
          </p:cNvSpPr>
          <p:nvPr>
            <p:ph type="body" sz="quarter" idx="10" hasCustomPrompt="1"/>
          </p:nvPr>
        </p:nvSpPr>
        <p:spPr>
          <a:xfrm>
            <a:off x="6144162" y="2027528"/>
            <a:ext cx="5185489" cy="634771"/>
          </a:xfrm>
          <a:prstGeom prst="rect">
            <a:avLst/>
          </a:prstGeom>
          <a:noFill/>
          <a:effectLst/>
        </p:spPr>
        <p:txBody>
          <a:bodyPr vert="horz" wrap="square" lIns="0" tIns="45720" rIns="0" bIns="144000" rtlCol="0" anchor="t">
            <a:spAutoFit/>
          </a:bodyPr>
          <a:lstStyle>
            <a:lvl1pPr algn="r">
              <a:defRPr lang="it-IT" sz="3200" b="0" dirty="0">
                <a:solidFill>
                  <a:schemeClr val="bg1"/>
                </a:solidFill>
                <a:latin typeface="+mj-lt"/>
                <a:ea typeface="+mj-ea"/>
                <a:cs typeface="+mj-cs"/>
              </a:defRPr>
            </a:lvl1pPr>
          </a:lstStyle>
          <a:p>
            <a:pPr lvl="0" algn="r">
              <a:spcBef>
                <a:spcPct val="0"/>
              </a:spcBef>
            </a:pPr>
            <a:r>
              <a:rPr lang="it-IT" dirty="0"/>
              <a:t>Sottotitolo </a:t>
            </a:r>
          </a:p>
        </p:txBody>
      </p:sp>
      <p:sp>
        <p:nvSpPr>
          <p:cNvPr id="4" name="Segnaposto testo 3"/>
          <p:cNvSpPr>
            <a:spLocks noGrp="1"/>
          </p:cNvSpPr>
          <p:nvPr>
            <p:ph type="body" sz="quarter" idx="11" hasCustomPrompt="1"/>
          </p:nvPr>
        </p:nvSpPr>
        <p:spPr>
          <a:xfrm>
            <a:off x="407988" y="5340914"/>
            <a:ext cx="1553547" cy="322467"/>
          </a:xfrm>
          <a:prstGeom prst="rect">
            <a:avLst/>
          </a:prstGeom>
        </p:spPr>
        <p:txBody>
          <a:bodyPr lIns="0" rIns="0"/>
          <a:lstStyle>
            <a:lvl1pPr algn="l">
              <a:defRPr sz="1400" b="1" baseline="0">
                <a:solidFill>
                  <a:schemeClr val="bg1"/>
                </a:solidFill>
              </a:defRPr>
            </a:lvl1pPr>
          </a:lstStyle>
          <a:p>
            <a:pPr lvl="0"/>
            <a:r>
              <a:rPr lang="it-IT" dirty="0"/>
              <a:t>00 Mese 0000</a:t>
            </a:r>
          </a:p>
        </p:txBody>
      </p:sp>
      <p:pic>
        <p:nvPicPr>
          <p:cNvPr id="24" name="Immagin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7988" y="6114800"/>
            <a:ext cx="2061819" cy="540000"/>
          </a:xfrm>
          <a:prstGeom prst="rect">
            <a:avLst/>
          </a:prstGeom>
        </p:spPr>
      </p:pic>
    </p:spTree>
    <p:extLst>
      <p:ext uri="{BB962C8B-B14F-4D97-AF65-F5344CB8AC3E}">
        <p14:creationId xmlns:p14="http://schemas.microsoft.com/office/powerpoint/2010/main" val="2816862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olo Sott. e contenuto testo Bullet Point 20pt">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dirty="0"/>
              <a:t>Titolo Calibri 28pt </a:t>
            </a:r>
          </a:p>
        </p:txBody>
      </p:sp>
      <p:sp>
        <p:nvSpPr>
          <p:cNvPr id="30"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866367"/>
            <a:ext cx="11176620" cy="390933"/>
          </a:xfrm>
          <a:prstGeom prst="rect">
            <a:avLst/>
          </a:prstGeom>
        </p:spPr>
        <p:txBody>
          <a:bodyPr vert="horz" lIns="0" tIns="45720" rIns="91440" bIns="45720" rtlCol="0">
            <a:normAutofit/>
          </a:bodyPr>
          <a:lstStyle>
            <a:lvl1pPr>
              <a:spcBef>
                <a:spcPts val="1200"/>
              </a:spcBef>
              <a:defRPr lang="it-IT" sz="2000" b="1" smtClean="0">
                <a:solidFill>
                  <a:schemeClr val="accent2"/>
                </a:solidFill>
              </a:defRPr>
            </a:lvl1pPr>
            <a:lvl2pPr>
              <a:defRPr lang="it-IT" smtClean="0"/>
            </a:lvl2pPr>
            <a:lvl3pPr>
              <a:defRPr lang="it-IT" smtClean="0"/>
            </a:lvl3pPr>
            <a:lvl4pPr>
              <a:defRPr lang="it-IT" smtClean="0"/>
            </a:lvl4pPr>
            <a:lvl5pPr>
              <a:defRPr lang="it-IT"/>
            </a:lvl5pPr>
          </a:lstStyle>
          <a:p>
            <a:pPr lvl="0"/>
            <a:r>
              <a:rPr lang="it-IT" dirty="0"/>
              <a:t>Sottotitolo Calibri 20pt</a:t>
            </a:r>
          </a:p>
        </p:txBody>
      </p:sp>
      <p:sp>
        <p:nvSpPr>
          <p:cNvPr id="5" name="Segnaposto testo 4">
            <a:extLst>
              <a:ext uri="{FF2B5EF4-FFF2-40B4-BE49-F238E27FC236}">
                <a16:creationId xmlns:a16="http://schemas.microsoft.com/office/drawing/2014/main" id="{E039BC0C-CF88-8949-86AB-999C6D80F169}"/>
              </a:ext>
            </a:extLst>
          </p:cNvPr>
          <p:cNvSpPr>
            <a:spLocks noGrp="1"/>
          </p:cNvSpPr>
          <p:nvPr>
            <p:ph type="body" sz="quarter" idx="14" hasCustomPrompt="1"/>
          </p:nvPr>
        </p:nvSpPr>
        <p:spPr>
          <a:xfrm>
            <a:off x="407368" y="1577975"/>
            <a:ext cx="11176620" cy="4227513"/>
          </a:xfrm>
          <a:prstGeom prst="rect">
            <a:avLst/>
          </a:prstGeom>
        </p:spPr>
        <p:txBody>
          <a:bodyPr/>
          <a:lstStyle>
            <a:lvl1pPr marL="182563" indent="-182563">
              <a:buClr>
                <a:schemeClr val="tx2"/>
              </a:buClr>
              <a:buSzPct val="140000"/>
              <a:buFont typeface="Arial" panose="020B0604020202020204" pitchFamily="34" charset="0"/>
              <a:buChar char="•"/>
              <a:defRPr sz="2000"/>
            </a:lvl1pPr>
            <a:lvl2pPr marL="628650" indent="-176213">
              <a:buClr>
                <a:schemeClr val="tx2"/>
              </a:buClr>
              <a:buSzPct val="140000"/>
              <a:buFont typeface="Arial" panose="020B0604020202020204" pitchFamily="34" charset="0"/>
              <a:buChar char="•"/>
              <a:defRPr sz="1800"/>
            </a:lvl2pPr>
            <a:lvl3pPr marL="1076325" indent="-180975">
              <a:buClr>
                <a:schemeClr val="tx2"/>
              </a:buClr>
              <a:buSzPct val="140000"/>
              <a:buFont typeface="Arial" panose="020B0604020202020204" pitchFamily="34" charset="0"/>
              <a:buChar char="•"/>
              <a:defRPr sz="1600"/>
            </a:lvl3pPr>
            <a:lvl4pPr marL="1524000" indent="-180975">
              <a:buClr>
                <a:schemeClr val="tx2"/>
              </a:buClr>
              <a:buSzPct val="140000"/>
              <a:buFont typeface="Arial" panose="020B0604020202020204" pitchFamily="34" charset="0"/>
              <a:buChar char="•"/>
              <a:defRPr sz="1400"/>
            </a:lvl4pPr>
            <a:lvl5pPr marL="1971675" indent="-176213">
              <a:buClr>
                <a:schemeClr val="tx2"/>
              </a:buClr>
              <a:buSzPct val="140000"/>
              <a:buFont typeface="Arial" panose="020B0604020202020204" pitchFamily="34" charset="0"/>
              <a:buChar char="•"/>
              <a:defRPr sz="1200"/>
            </a:lvl5pPr>
          </a:lstStyle>
          <a:p>
            <a:pPr lvl="0"/>
            <a:r>
              <a:rPr lang="it-IT" dirty="0"/>
              <a:t>Testo Calibri 20pt</a:t>
            </a:r>
          </a:p>
          <a:p>
            <a:pPr lvl="1"/>
            <a:r>
              <a:rPr lang="it-IT" dirty="0"/>
              <a:t>Secondo livello 18pt</a:t>
            </a:r>
          </a:p>
          <a:p>
            <a:pPr lvl="2"/>
            <a:r>
              <a:rPr lang="it-IT" dirty="0"/>
              <a:t>Terzo livello 16pt</a:t>
            </a:r>
          </a:p>
          <a:p>
            <a:pPr lvl="3"/>
            <a:r>
              <a:rPr lang="it-IT" dirty="0"/>
              <a:t>Quarto livello 14pt</a:t>
            </a:r>
          </a:p>
          <a:p>
            <a:pPr lvl="4"/>
            <a:r>
              <a:rPr lang="it-IT" dirty="0"/>
              <a:t>Quinto livello 12pt</a:t>
            </a:r>
          </a:p>
        </p:txBody>
      </p:sp>
      <p:sp>
        <p:nvSpPr>
          <p:cNvPr id="4" name="Segnaposto data 3">
            <a:extLst>
              <a:ext uri="{FF2B5EF4-FFF2-40B4-BE49-F238E27FC236}">
                <a16:creationId xmlns:a16="http://schemas.microsoft.com/office/drawing/2014/main" id="{A03212A5-2BA5-8679-295E-BB0A1DEF106D}"/>
              </a:ext>
            </a:extLst>
          </p:cNvPr>
          <p:cNvSpPr>
            <a:spLocks noGrp="1"/>
          </p:cNvSpPr>
          <p:nvPr>
            <p:ph type="dt" sz="half" idx="2"/>
          </p:nvPr>
        </p:nvSpPr>
        <p:spPr>
          <a:xfrm>
            <a:off x="8728365" y="6404393"/>
            <a:ext cx="1555816" cy="123111"/>
          </a:xfrm>
          <a:prstGeom prst="rect">
            <a:avLst/>
          </a:prstGeom>
          <a:solidFill>
            <a:schemeClr val="bg1"/>
          </a:solidFill>
          <a:effectLst/>
        </p:spPr>
        <p:txBody>
          <a:bodyPr wrap="square" lIns="0" tIns="0" rIns="0" bIns="0" rtlCol="0" anchor="ctr">
            <a:spAutoFit/>
          </a:bodyPr>
          <a:lstStyle>
            <a:lvl1pPr algn="r">
              <a:defRPr lang="it-IT" sz="800" smtClean="0">
                <a:solidFill>
                  <a:schemeClr val="tx2"/>
                </a:solidFill>
                <a:effectLst/>
              </a:defRPr>
            </a:lvl1pPr>
          </a:lstStyle>
          <a:p>
            <a:pPr defTabSz="1219170"/>
            <a:r>
              <a:rPr lang="it-IT" dirty="0"/>
              <a:t>Formato data GG/MM/AAAA</a:t>
            </a:r>
            <a:endParaRPr lang="en-GB" dirty="0"/>
          </a:p>
        </p:txBody>
      </p:sp>
      <p:sp>
        <p:nvSpPr>
          <p:cNvPr id="7" name="Segnaposto piè di pagina 4">
            <a:extLst>
              <a:ext uri="{FF2B5EF4-FFF2-40B4-BE49-F238E27FC236}">
                <a16:creationId xmlns:a16="http://schemas.microsoft.com/office/drawing/2014/main" id="{0CBEF227-0A9C-FE1F-932B-046FD3F7B0EF}"/>
              </a:ext>
            </a:extLst>
          </p:cNvPr>
          <p:cNvSpPr>
            <a:spLocks noGrp="1"/>
          </p:cNvSpPr>
          <p:nvPr>
            <p:ph type="ftr" sz="quarter" idx="3"/>
          </p:nvPr>
        </p:nvSpPr>
        <p:spPr>
          <a:xfrm>
            <a:off x="2076899" y="6551995"/>
            <a:ext cx="820775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r>
              <a:rPr lang="en-GB" dirty="0" err="1"/>
              <a:t>Titolo</a:t>
            </a:r>
            <a:r>
              <a:rPr lang="en-GB" dirty="0"/>
              <a:t> </a:t>
            </a:r>
            <a:r>
              <a:rPr lang="en-GB" dirty="0" err="1"/>
              <a:t>presentazione</a:t>
            </a:r>
            <a:r>
              <a:rPr lang="en-GB" dirty="0"/>
              <a:t>   </a:t>
            </a:r>
            <a:r>
              <a:rPr lang="en-GB" dirty="0">
                <a:solidFill>
                  <a:schemeClr val="tx2"/>
                </a:solidFill>
              </a:rPr>
              <a:t>I</a:t>
            </a:r>
            <a:r>
              <a:rPr lang="en-GB" dirty="0"/>
              <a:t>   Nome </a:t>
            </a:r>
            <a:r>
              <a:rPr lang="en-GB" dirty="0" err="1"/>
              <a:t>relatore</a:t>
            </a:r>
            <a:endParaRPr lang="en-GB" dirty="0"/>
          </a:p>
        </p:txBody>
      </p:sp>
    </p:spTree>
    <p:extLst>
      <p:ext uri="{BB962C8B-B14F-4D97-AF65-F5344CB8AC3E}">
        <p14:creationId xmlns:p14="http://schemas.microsoft.com/office/powerpoint/2010/main" val="2049264342"/>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opertina">
    <p:spTree>
      <p:nvGrpSpPr>
        <p:cNvPr id="1" name=""/>
        <p:cNvGrpSpPr/>
        <p:nvPr/>
      </p:nvGrpSpPr>
      <p:grpSpPr>
        <a:xfrm>
          <a:off x="0" y="0"/>
          <a:ext cx="0" cy="0"/>
          <a:chOff x="0" y="0"/>
          <a:chExt cx="0" cy="0"/>
        </a:xfrm>
      </p:grpSpPr>
      <p:sp>
        <p:nvSpPr>
          <p:cNvPr id="19" name="Rettangolo 18">
            <a:extLst>
              <a:ext uri="{FF2B5EF4-FFF2-40B4-BE49-F238E27FC236}">
                <a16:creationId xmlns:a16="http://schemas.microsoft.com/office/drawing/2014/main" id="{CFDCDC1C-BD6A-492B-B81D-40AAD8317027}"/>
              </a:ext>
            </a:extLst>
          </p:cNvPr>
          <p:cNvSpPr/>
          <p:nvPr userDrawn="1"/>
        </p:nvSpPr>
        <p:spPr>
          <a:xfrm>
            <a:off x="11719112" y="0"/>
            <a:ext cx="4728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3997705" y="1222782"/>
            <a:ext cx="7324451" cy="797251"/>
          </a:xfrm>
          <a:prstGeom prst="rect">
            <a:avLst/>
          </a:prstGeom>
          <a:noFill/>
          <a:effectLst/>
        </p:spPr>
        <p:txBody>
          <a:bodyPr vert="horz" wrap="square" lIns="0" tIns="45720" rIns="0" bIns="144000" rtlCol="0" anchor="b">
            <a:spAutoFit/>
          </a:bodyPr>
          <a:lstStyle>
            <a:lvl1pPr algn="r">
              <a:lnSpc>
                <a:spcPct val="80000"/>
              </a:lnSpc>
              <a:defRPr lang="it-IT" sz="4800"/>
            </a:lvl1pPr>
          </a:lstStyle>
          <a:p>
            <a:pPr lvl="0"/>
            <a:r>
              <a:rPr lang="it-IT" dirty="0"/>
              <a:t>COPERTINA </a:t>
            </a:r>
          </a:p>
        </p:txBody>
      </p:sp>
      <p:grpSp>
        <p:nvGrpSpPr>
          <p:cNvPr id="14" name="Group 4">
            <a:extLst>
              <a:ext uri="{FF2B5EF4-FFF2-40B4-BE49-F238E27FC236}">
                <a16:creationId xmlns:a16="http://schemas.microsoft.com/office/drawing/2014/main" id="{E4737D48-B2DB-4F53-BFC9-9F18751EDFC0}"/>
              </a:ext>
            </a:extLst>
          </p:cNvPr>
          <p:cNvGrpSpPr>
            <a:grpSpLocks noChangeAspect="1"/>
          </p:cNvGrpSpPr>
          <p:nvPr userDrawn="1"/>
        </p:nvGrpSpPr>
        <p:grpSpPr bwMode="auto">
          <a:xfrm>
            <a:off x="11787016" y="90427"/>
            <a:ext cx="346160" cy="234428"/>
            <a:chOff x="-560" y="-1287"/>
            <a:chExt cx="6379" cy="4320"/>
          </a:xfrm>
        </p:grpSpPr>
        <p:sp>
          <p:nvSpPr>
            <p:cNvPr id="15" name="AutoShape 3">
              <a:extLst>
                <a:ext uri="{FF2B5EF4-FFF2-40B4-BE49-F238E27FC236}">
                  <a16:creationId xmlns:a16="http://schemas.microsoft.com/office/drawing/2014/main" id="{525F0B45-3EF6-4A9D-A83E-CDB12E556535}"/>
                </a:ext>
              </a:extLst>
            </p:cNvPr>
            <p:cNvSpPr>
              <a:spLocks noChangeAspect="1" noChangeArrowheads="1" noTextEdit="1"/>
            </p:cNvSpPr>
            <p:nvPr/>
          </p:nvSpPr>
          <p:spPr bwMode="auto">
            <a:xfrm>
              <a:off x="-560" y="-1287"/>
              <a:ext cx="6379" cy="43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6" name="Rectangle 5">
              <a:extLst>
                <a:ext uri="{FF2B5EF4-FFF2-40B4-BE49-F238E27FC236}">
                  <a16:creationId xmlns:a16="http://schemas.microsoft.com/office/drawing/2014/main" id="{DB6A0205-9830-47FC-AFEF-1EA19F148D8C}"/>
                </a:ext>
              </a:extLst>
            </p:cNvPr>
            <p:cNvSpPr>
              <a:spLocks noChangeArrowheads="1"/>
            </p:cNvSpPr>
            <p:nvPr/>
          </p:nvSpPr>
          <p:spPr bwMode="auto">
            <a:xfrm>
              <a:off x="-560" y="-1287"/>
              <a:ext cx="6379" cy="4320"/>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7" name="Freeform 6">
              <a:extLst>
                <a:ext uri="{FF2B5EF4-FFF2-40B4-BE49-F238E27FC236}">
                  <a16:creationId xmlns:a16="http://schemas.microsoft.com/office/drawing/2014/main" id="{A652E29C-2288-4037-A735-2C99372F7809}"/>
                </a:ext>
              </a:extLst>
            </p:cNvPr>
            <p:cNvSpPr>
              <a:spLocks/>
            </p:cNvSpPr>
            <p:nvPr/>
          </p:nvSpPr>
          <p:spPr bwMode="auto">
            <a:xfrm>
              <a:off x="-560" y="423"/>
              <a:ext cx="5536" cy="2610"/>
            </a:xfrm>
            <a:custGeom>
              <a:avLst/>
              <a:gdLst>
                <a:gd name="T0" fmla="*/ 5536 w 5536"/>
                <a:gd name="T1" fmla="*/ 0 h 2610"/>
                <a:gd name="T2" fmla="*/ 5470 w 5536"/>
                <a:gd name="T3" fmla="*/ 127 h 2610"/>
                <a:gd name="T4" fmla="*/ 5449 w 5536"/>
                <a:gd name="T5" fmla="*/ 139 h 2610"/>
                <a:gd name="T6" fmla="*/ 5061 w 5536"/>
                <a:gd name="T7" fmla="*/ 164 h 2610"/>
                <a:gd name="T8" fmla="*/ 4881 w 5536"/>
                <a:gd name="T9" fmla="*/ 189 h 2610"/>
                <a:gd name="T10" fmla="*/ 4722 w 5536"/>
                <a:gd name="T11" fmla="*/ 247 h 2610"/>
                <a:gd name="T12" fmla="*/ 4585 w 5536"/>
                <a:gd name="T13" fmla="*/ 336 h 2610"/>
                <a:gd name="T14" fmla="*/ 4471 w 5536"/>
                <a:gd name="T15" fmla="*/ 460 h 2610"/>
                <a:gd name="T16" fmla="*/ 4380 w 5536"/>
                <a:gd name="T17" fmla="*/ 618 h 2610"/>
                <a:gd name="T18" fmla="*/ 4338 w 5536"/>
                <a:gd name="T19" fmla="*/ 757 h 2610"/>
                <a:gd name="T20" fmla="*/ 4318 w 5536"/>
                <a:gd name="T21" fmla="*/ 902 h 2610"/>
                <a:gd name="T22" fmla="*/ 4305 w 5536"/>
                <a:gd name="T23" fmla="*/ 1107 h 2610"/>
                <a:gd name="T24" fmla="*/ 4278 w 5536"/>
                <a:gd name="T25" fmla="*/ 1312 h 2610"/>
                <a:gd name="T26" fmla="*/ 4208 w 5536"/>
                <a:gd name="T27" fmla="*/ 1538 h 2610"/>
                <a:gd name="T28" fmla="*/ 4100 w 5536"/>
                <a:gd name="T29" fmla="*/ 1768 h 2610"/>
                <a:gd name="T30" fmla="*/ 3963 w 5536"/>
                <a:gd name="T31" fmla="*/ 1971 h 2610"/>
                <a:gd name="T32" fmla="*/ 3800 w 5536"/>
                <a:gd name="T33" fmla="*/ 2146 h 2610"/>
                <a:gd name="T34" fmla="*/ 3609 w 5536"/>
                <a:gd name="T35" fmla="*/ 2293 h 2610"/>
                <a:gd name="T36" fmla="*/ 3391 w 5536"/>
                <a:gd name="T37" fmla="*/ 2413 h 2610"/>
                <a:gd name="T38" fmla="*/ 3145 w 5536"/>
                <a:gd name="T39" fmla="*/ 2504 h 2610"/>
                <a:gd name="T40" fmla="*/ 2911 w 5536"/>
                <a:gd name="T41" fmla="*/ 2552 h 2610"/>
                <a:gd name="T42" fmla="*/ 2671 w 5536"/>
                <a:gd name="T43" fmla="*/ 2585 h 2610"/>
                <a:gd name="T44" fmla="*/ 2378 w 5536"/>
                <a:gd name="T45" fmla="*/ 2608 h 2610"/>
                <a:gd name="T46" fmla="*/ 2084 w 5536"/>
                <a:gd name="T47" fmla="*/ 2608 h 2610"/>
                <a:gd name="T48" fmla="*/ 54 w 5536"/>
                <a:gd name="T49" fmla="*/ 2608 h 2610"/>
                <a:gd name="T50" fmla="*/ 0 w 5536"/>
                <a:gd name="T51" fmla="*/ 2608 h 2610"/>
                <a:gd name="T52" fmla="*/ 64 w 5536"/>
                <a:gd name="T53" fmla="*/ 2477 h 2610"/>
                <a:gd name="T54" fmla="*/ 93 w 5536"/>
                <a:gd name="T55" fmla="*/ 2436 h 2610"/>
                <a:gd name="T56" fmla="*/ 143 w 5536"/>
                <a:gd name="T57" fmla="*/ 2426 h 2610"/>
                <a:gd name="T58" fmla="*/ 1098 w 5536"/>
                <a:gd name="T59" fmla="*/ 2419 h 2610"/>
                <a:gd name="T60" fmla="*/ 1469 w 5536"/>
                <a:gd name="T61" fmla="*/ 2396 h 2610"/>
                <a:gd name="T62" fmla="*/ 1753 w 5536"/>
                <a:gd name="T63" fmla="*/ 2368 h 2610"/>
                <a:gd name="T64" fmla="*/ 1947 w 5536"/>
                <a:gd name="T65" fmla="*/ 2336 h 2610"/>
                <a:gd name="T66" fmla="*/ 2155 w 5536"/>
                <a:gd name="T67" fmla="*/ 2268 h 2610"/>
                <a:gd name="T68" fmla="*/ 2362 w 5536"/>
                <a:gd name="T69" fmla="*/ 2162 h 2610"/>
                <a:gd name="T70" fmla="*/ 2540 w 5536"/>
                <a:gd name="T71" fmla="*/ 2028 h 2610"/>
                <a:gd name="T72" fmla="*/ 2687 w 5536"/>
                <a:gd name="T73" fmla="*/ 1866 h 2610"/>
                <a:gd name="T74" fmla="*/ 2807 w 5536"/>
                <a:gd name="T75" fmla="*/ 1675 h 2610"/>
                <a:gd name="T76" fmla="*/ 2896 w 5536"/>
                <a:gd name="T77" fmla="*/ 1453 h 2610"/>
                <a:gd name="T78" fmla="*/ 3064 w 5536"/>
                <a:gd name="T79" fmla="*/ 881 h 2610"/>
                <a:gd name="T80" fmla="*/ 3108 w 5536"/>
                <a:gd name="T81" fmla="*/ 732 h 2610"/>
                <a:gd name="T82" fmla="*/ 3170 w 5536"/>
                <a:gd name="T83" fmla="*/ 591 h 2610"/>
                <a:gd name="T84" fmla="*/ 3290 w 5536"/>
                <a:gd name="T85" fmla="*/ 423 h 2610"/>
                <a:gd name="T86" fmla="*/ 3431 w 5536"/>
                <a:gd name="T87" fmla="*/ 288 h 2610"/>
                <a:gd name="T88" fmla="*/ 3595 w 5536"/>
                <a:gd name="T89" fmla="*/ 187 h 2610"/>
                <a:gd name="T90" fmla="*/ 3785 w 5536"/>
                <a:gd name="T91" fmla="*/ 122 h 2610"/>
                <a:gd name="T92" fmla="*/ 4003 w 5536"/>
                <a:gd name="T93" fmla="*/ 91 h 2610"/>
                <a:gd name="T94" fmla="*/ 4235 w 5536"/>
                <a:gd name="T95" fmla="*/ 79 h 2610"/>
                <a:gd name="T96" fmla="*/ 5498 w 5536"/>
                <a:gd name="T97"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36" h="2610">
                  <a:moveTo>
                    <a:pt x="5515" y="0"/>
                  </a:moveTo>
                  <a:lnTo>
                    <a:pt x="5536" y="0"/>
                  </a:lnTo>
                  <a:lnTo>
                    <a:pt x="5503" y="66"/>
                  </a:lnTo>
                  <a:lnTo>
                    <a:pt x="5470" y="127"/>
                  </a:lnTo>
                  <a:lnTo>
                    <a:pt x="5463" y="135"/>
                  </a:lnTo>
                  <a:lnTo>
                    <a:pt x="5449" y="139"/>
                  </a:lnTo>
                  <a:lnTo>
                    <a:pt x="5436" y="141"/>
                  </a:lnTo>
                  <a:lnTo>
                    <a:pt x="5061" y="164"/>
                  </a:lnTo>
                  <a:lnTo>
                    <a:pt x="4968" y="172"/>
                  </a:lnTo>
                  <a:lnTo>
                    <a:pt x="4881" y="189"/>
                  </a:lnTo>
                  <a:lnTo>
                    <a:pt x="4798" y="214"/>
                  </a:lnTo>
                  <a:lnTo>
                    <a:pt x="4722" y="247"/>
                  </a:lnTo>
                  <a:lnTo>
                    <a:pt x="4651" y="288"/>
                  </a:lnTo>
                  <a:lnTo>
                    <a:pt x="4585" y="336"/>
                  </a:lnTo>
                  <a:lnTo>
                    <a:pt x="4525" y="394"/>
                  </a:lnTo>
                  <a:lnTo>
                    <a:pt x="4471" y="460"/>
                  </a:lnTo>
                  <a:lnTo>
                    <a:pt x="4423" y="535"/>
                  </a:lnTo>
                  <a:lnTo>
                    <a:pt x="4380" y="618"/>
                  </a:lnTo>
                  <a:lnTo>
                    <a:pt x="4353" y="686"/>
                  </a:lnTo>
                  <a:lnTo>
                    <a:pt x="4338" y="757"/>
                  </a:lnTo>
                  <a:lnTo>
                    <a:pt x="4326" y="829"/>
                  </a:lnTo>
                  <a:lnTo>
                    <a:pt x="4318" y="902"/>
                  </a:lnTo>
                  <a:lnTo>
                    <a:pt x="4311" y="1004"/>
                  </a:lnTo>
                  <a:lnTo>
                    <a:pt x="4305" y="1107"/>
                  </a:lnTo>
                  <a:lnTo>
                    <a:pt x="4295" y="1209"/>
                  </a:lnTo>
                  <a:lnTo>
                    <a:pt x="4278" y="1312"/>
                  </a:lnTo>
                  <a:lnTo>
                    <a:pt x="4253" y="1412"/>
                  </a:lnTo>
                  <a:lnTo>
                    <a:pt x="4208" y="1538"/>
                  </a:lnTo>
                  <a:lnTo>
                    <a:pt x="4158" y="1656"/>
                  </a:lnTo>
                  <a:lnTo>
                    <a:pt x="4100" y="1768"/>
                  </a:lnTo>
                  <a:lnTo>
                    <a:pt x="4034" y="1872"/>
                  </a:lnTo>
                  <a:lnTo>
                    <a:pt x="3963" y="1971"/>
                  </a:lnTo>
                  <a:lnTo>
                    <a:pt x="3885" y="2061"/>
                  </a:lnTo>
                  <a:lnTo>
                    <a:pt x="3800" y="2146"/>
                  </a:lnTo>
                  <a:lnTo>
                    <a:pt x="3708" y="2224"/>
                  </a:lnTo>
                  <a:lnTo>
                    <a:pt x="3609" y="2293"/>
                  </a:lnTo>
                  <a:lnTo>
                    <a:pt x="3503" y="2357"/>
                  </a:lnTo>
                  <a:lnTo>
                    <a:pt x="3391" y="2413"/>
                  </a:lnTo>
                  <a:lnTo>
                    <a:pt x="3271" y="2461"/>
                  </a:lnTo>
                  <a:lnTo>
                    <a:pt x="3145" y="2504"/>
                  </a:lnTo>
                  <a:lnTo>
                    <a:pt x="3029" y="2533"/>
                  </a:lnTo>
                  <a:lnTo>
                    <a:pt x="2911" y="2552"/>
                  </a:lnTo>
                  <a:lnTo>
                    <a:pt x="2791" y="2569"/>
                  </a:lnTo>
                  <a:lnTo>
                    <a:pt x="2671" y="2585"/>
                  </a:lnTo>
                  <a:lnTo>
                    <a:pt x="2525" y="2602"/>
                  </a:lnTo>
                  <a:lnTo>
                    <a:pt x="2378" y="2608"/>
                  </a:lnTo>
                  <a:lnTo>
                    <a:pt x="2231" y="2610"/>
                  </a:lnTo>
                  <a:lnTo>
                    <a:pt x="2084" y="2608"/>
                  </a:lnTo>
                  <a:lnTo>
                    <a:pt x="1937" y="2608"/>
                  </a:lnTo>
                  <a:lnTo>
                    <a:pt x="54" y="2608"/>
                  </a:lnTo>
                  <a:lnTo>
                    <a:pt x="0" y="2608"/>
                  </a:lnTo>
                  <a:lnTo>
                    <a:pt x="0" y="2608"/>
                  </a:lnTo>
                  <a:lnTo>
                    <a:pt x="33" y="2540"/>
                  </a:lnTo>
                  <a:lnTo>
                    <a:pt x="64" y="2477"/>
                  </a:lnTo>
                  <a:lnTo>
                    <a:pt x="75" y="2452"/>
                  </a:lnTo>
                  <a:lnTo>
                    <a:pt x="93" y="2436"/>
                  </a:lnTo>
                  <a:lnTo>
                    <a:pt x="114" y="2428"/>
                  </a:lnTo>
                  <a:lnTo>
                    <a:pt x="143" y="2426"/>
                  </a:lnTo>
                  <a:lnTo>
                    <a:pt x="621" y="2426"/>
                  </a:lnTo>
                  <a:lnTo>
                    <a:pt x="1098" y="2419"/>
                  </a:lnTo>
                  <a:lnTo>
                    <a:pt x="1284" y="2409"/>
                  </a:lnTo>
                  <a:lnTo>
                    <a:pt x="1469" y="2396"/>
                  </a:lnTo>
                  <a:lnTo>
                    <a:pt x="1655" y="2378"/>
                  </a:lnTo>
                  <a:lnTo>
                    <a:pt x="1753" y="2368"/>
                  </a:lnTo>
                  <a:lnTo>
                    <a:pt x="1850" y="2355"/>
                  </a:lnTo>
                  <a:lnTo>
                    <a:pt x="1947" y="2336"/>
                  </a:lnTo>
                  <a:lnTo>
                    <a:pt x="2043" y="2311"/>
                  </a:lnTo>
                  <a:lnTo>
                    <a:pt x="2155" y="2268"/>
                  </a:lnTo>
                  <a:lnTo>
                    <a:pt x="2264" y="2218"/>
                  </a:lnTo>
                  <a:lnTo>
                    <a:pt x="2362" y="2162"/>
                  </a:lnTo>
                  <a:lnTo>
                    <a:pt x="2455" y="2098"/>
                  </a:lnTo>
                  <a:lnTo>
                    <a:pt x="2540" y="2028"/>
                  </a:lnTo>
                  <a:lnTo>
                    <a:pt x="2617" y="1951"/>
                  </a:lnTo>
                  <a:lnTo>
                    <a:pt x="2687" y="1866"/>
                  </a:lnTo>
                  <a:lnTo>
                    <a:pt x="2751" y="1773"/>
                  </a:lnTo>
                  <a:lnTo>
                    <a:pt x="2807" y="1675"/>
                  </a:lnTo>
                  <a:lnTo>
                    <a:pt x="2855" y="1569"/>
                  </a:lnTo>
                  <a:lnTo>
                    <a:pt x="2896" y="1453"/>
                  </a:lnTo>
                  <a:lnTo>
                    <a:pt x="2983" y="1167"/>
                  </a:lnTo>
                  <a:lnTo>
                    <a:pt x="3064" y="881"/>
                  </a:lnTo>
                  <a:lnTo>
                    <a:pt x="3085" y="805"/>
                  </a:lnTo>
                  <a:lnTo>
                    <a:pt x="3108" y="732"/>
                  </a:lnTo>
                  <a:lnTo>
                    <a:pt x="3135" y="661"/>
                  </a:lnTo>
                  <a:lnTo>
                    <a:pt x="3170" y="591"/>
                  </a:lnTo>
                  <a:lnTo>
                    <a:pt x="3226" y="502"/>
                  </a:lnTo>
                  <a:lnTo>
                    <a:pt x="3290" y="423"/>
                  </a:lnTo>
                  <a:lnTo>
                    <a:pt x="3358" y="351"/>
                  </a:lnTo>
                  <a:lnTo>
                    <a:pt x="3431" y="288"/>
                  </a:lnTo>
                  <a:lnTo>
                    <a:pt x="3510" y="234"/>
                  </a:lnTo>
                  <a:lnTo>
                    <a:pt x="3595" y="187"/>
                  </a:lnTo>
                  <a:lnTo>
                    <a:pt x="3688" y="151"/>
                  </a:lnTo>
                  <a:lnTo>
                    <a:pt x="3785" y="122"/>
                  </a:lnTo>
                  <a:lnTo>
                    <a:pt x="3887" y="102"/>
                  </a:lnTo>
                  <a:lnTo>
                    <a:pt x="4003" y="91"/>
                  </a:lnTo>
                  <a:lnTo>
                    <a:pt x="4119" y="85"/>
                  </a:lnTo>
                  <a:lnTo>
                    <a:pt x="4235" y="79"/>
                  </a:lnTo>
                  <a:lnTo>
                    <a:pt x="4923" y="35"/>
                  </a:lnTo>
                  <a:lnTo>
                    <a:pt x="5498" y="0"/>
                  </a:lnTo>
                  <a:lnTo>
                    <a:pt x="55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8" name="Freeform 7">
              <a:extLst>
                <a:ext uri="{FF2B5EF4-FFF2-40B4-BE49-F238E27FC236}">
                  <a16:creationId xmlns:a16="http://schemas.microsoft.com/office/drawing/2014/main" id="{3DEB9809-C89A-4A58-9A81-ABAF9CE315F0}"/>
                </a:ext>
              </a:extLst>
            </p:cNvPr>
            <p:cNvSpPr>
              <a:spLocks/>
            </p:cNvSpPr>
            <p:nvPr/>
          </p:nvSpPr>
          <p:spPr bwMode="auto">
            <a:xfrm>
              <a:off x="855" y="-1283"/>
              <a:ext cx="4960" cy="1437"/>
            </a:xfrm>
            <a:custGeom>
              <a:avLst/>
              <a:gdLst>
                <a:gd name="T0" fmla="*/ 4896 w 4960"/>
                <a:gd name="T1" fmla="*/ 0 h 1437"/>
                <a:gd name="T2" fmla="*/ 4960 w 4960"/>
                <a:gd name="T3" fmla="*/ 0 h 1437"/>
                <a:gd name="T4" fmla="*/ 4935 w 4960"/>
                <a:gd name="T5" fmla="*/ 46 h 1437"/>
                <a:gd name="T6" fmla="*/ 4912 w 4960"/>
                <a:gd name="T7" fmla="*/ 89 h 1437"/>
                <a:gd name="T8" fmla="*/ 4892 w 4960"/>
                <a:gd name="T9" fmla="*/ 131 h 1437"/>
                <a:gd name="T10" fmla="*/ 4879 w 4960"/>
                <a:gd name="T11" fmla="*/ 162 h 1437"/>
                <a:gd name="T12" fmla="*/ 4860 w 4960"/>
                <a:gd name="T13" fmla="*/ 181 h 1437"/>
                <a:gd name="T14" fmla="*/ 4838 w 4960"/>
                <a:gd name="T15" fmla="*/ 195 h 1437"/>
                <a:gd name="T16" fmla="*/ 4809 w 4960"/>
                <a:gd name="T17" fmla="*/ 201 h 1437"/>
                <a:gd name="T18" fmla="*/ 4776 w 4960"/>
                <a:gd name="T19" fmla="*/ 203 h 1437"/>
                <a:gd name="T20" fmla="*/ 4287 w 4960"/>
                <a:gd name="T21" fmla="*/ 201 h 1437"/>
                <a:gd name="T22" fmla="*/ 3798 w 4960"/>
                <a:gd name="T23" fmla="*/ 203 h 1437"/>
                <a:gd name="T24" fmla="*/ 3590 w 4960"/>
                <a:gd name="T25" fmla="*/ 207 h 1437"/>
                <a:gd name="T26" fmla="*/ 3381 w 4960"/>
                <a:gd name="T27" fmla="*/ 216 h 1437"/>
                <a:gd name="T28" fmla="*/ 3172 w 4960"/>
                <a:gd name="T29" fmla="*/ 234 h 1437"/>
                <a:gd name="T30" fmla="*/ 2965 w 4960"/>
                <a:gd name="T31" fmla="*/ 261 h 1437"/>
                <a:gd name="T32" fmla="*/ 2826 w 4960"/>
                <a:gd name="T33" fmla="*/ 284 h 1437"/>
                <a:gd name="T34" fmla="*/ 2689 w 4960"/>
                <a:gd name="T35" fmla="*/ 313 h 1437"/>
                <a:gd name="T36" fmla="*/ 2554 w 4960"/>
                <a:gd name="T37" fmla="*/ 350 h 1437"/>
                <a:gd name="T38" fmla="*/ 2420 w 4960"/>
                <a:gd name="T39" fmla="*/ 394 h 1437"/>
                <a:gd name="T40" fmla="*/ 2289 w 4960"/>
                <a:gd name="T41" fmla="*/ 446 h 1437"/>
                <a:gd name="T42" fmla="*/ 2161 w 4960"/>
                <a:gd name="T43" fmla="*/ 508 h 1437"/>
                <a:gd name="T44" fmla="*/ 2047 w 4960"/>
                <a:gd name="T45" fmla="*/ 576 h 1437"/>
                <a:gd name="T46" fmla="*/ 1941 w 4960"/>
                <a:gd name="T47" fmla="*/ 651 h 1437"/>
                <a:gd name="T48" fmla="*/ 1840 w 4960"/>
                <a:gd name="T49" fmla="*/ 734 h 1437"/>
                <a:gd name="T50" fmla="*/ 1746 w 4960"/>
                <a:gd name="T51" fmla="*/ 823 h 1437"/>
                <a:gd name="T52" fmla="*/ 1660 w 4960"/>
                <a:gd name="T53" fmla="*/ 921 h 1437"/>
                <a:gd name="T54" fmla="*/ 1579 w 4960"/>
                <a:gd name="T55" fmla="*/ 1026 h 1437"/>
                <a:gd name="T56" fmla="*/ 1496 w 4960"/>
                <a:gd name="T57" fmla="*/ 1151 h 1437"/>
                <a:gd name="T58" fmla="*/ 1417 w 4960"/>
                <a:gd name="T59" fmla="*/ 1281 h 1437"/>
                <a:gd name="T60" fmla="*/ 1338 w 4960"/>
                <a:gd name="T61" fmla="*/ 1410 h 1437"/>
                <a:gd name="T62" fmla="*/ 1326 w 4960"/>
                <a:gd name="T63" fmla="*/ 1426 h 1437"/>
                <a:gd name="T64" fmla="*/ 1313 w 4960"/>
                <a:gd name="T65" fmla="*/ 1433 h 1437"/>
                <a:gd name="T66" fmla="*/ 1295 w 4960"/>
                <a:gd name="T67" fmla="*/ 1437 h 1437"/>
                <a:gd name="T68" fmla="*/ 37 w 4960"/>
                <a:gd name="T69" fmla="*/ 1437 h 1437"/>
                <a:gd name="T70" fmla="*/ 21 w 4960"/>
                <a:gd name="T71" fmla="*/ 1435 h 1437"/>
                <a:gd name="T72" fmla="*/ 0 w 4960"/>
                <a:gd name="T73" fmla="*/ 1435 h 1437"/>
                <a:gd name="T74" fmla="*/ 64 w 4960"/>
                <a:gd name="T75" fmla="*/ 1310 h 1437"/>
                <a:gd name="T76" fmla="*/ 126 w 4960"/>
                <a:gd name="T77" fmla="*/ 1186 h 1437"/>
                <a:gd name="T78" fmla="*/ 186 w 4960"/>
                <a:gd name="T79" fmla="*/ 1061 h 1437"/>
                <a:gd name="T80" fmla="*/ 247 w 4960"/>
                <a:gd name="T81" fmla="*/ 937 h 1437"/>
                <a:gd name="T82" fmla="*/ 315 w 4960"/>
                <a:gd name="T83" fmla="*/ 817 h 1437"/>
                <a:gd name="T84" fmla="*/ 389 w 4960"/>
                <a:gd name="T85" fmla="*/ 701 h 1437"/>
                <a:gd name="T86" fmla="*/ 458 w 4960"/>
                <a:gd name="T87" fmla="*/ 607 h 1437"/>
                <a:gd name="T88" fmla="*/ 533 w 4960"/>
                <a:gd name="T89" fmla="*/ 520 h 1437"/>
                <a:gd name="T90" fmla="*/ 615 w 4960"/>
                <a:gd name="T91" fmla="*/ 440 h 1437"/>
                <a:gd name="T92" fmla="*/ 700 w 4960"/>
                <a:gd name="T93" fmla="*/ 367 h 1437"/>
                <a:gd name="T94" fmla="*/ 791 w 4960"/>
                <a:gd name="T95" fmla="*/ 301 h 1437"/>
                <a:gd name="T96" fmla="*/ 887 w 4960"/>
                <a:gd name="T97" fmla="*/ 243 h 1437"/>
                <a:gd name="T98" fmla="*/ 990 w 4960"/>
                <a:gd name="T99" fmla="*/ 191 h 1437"/>
                <a:gd name="T100" fmla="*/ 1096 w 4960"/>
                <a:gd name="T101" fmla="*/ 147 h 1437"/>
                <a:gd name="T102" fmla="*/ 1206 w 4960"/>
                <a:gd name="T103" fmla="*/ 108 h 1437"/>
                <a:gd name="T104" fmla="*/ 1351 w 4960"/>
                <a:gd name="T105" fmla="*/ 69 h 1437"/>
                <a:gd name="T106" fmla="*/ 1496 w 4960"/>
                <a:gd name="T107" fmla="*/ 40 h 1437"/>
                <a:gd name="T108" fmla="*/ 1645 w 4960"/>
                <a:gd name="T109" fmla="*/ 21 h 1437"/>
                <a:gd name="T110" fmla="*/ 1794 w 4960"/>
                <a:gd name="T111" fmla="*/ 10 h 1437"/>
                <a:gd name="T112" fmla="*/ 1954 w 4960"/>
                <a:gd name="T113" fmla="*/ 4 h 1437"/>
                <a:gd name="T114" fmla="*/ 2117 w 4960"/>
                <a:gd name="T115" fmla="*/ 2 h 1437"/>
                <a:gd name="T116" fmla="*/ 4896 w 4960"/>
                <a:gd name="T117" fmla="*/ 0 h 1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60" h="1437">
                  <a:moveTo>
                    <a:pt x="4896" y="0"/>
                  </a:moveTo>
                  <a:lnTo>
                    <a:pt x="4960" y="0"/>
                  </a:lnTo>
                  <a:lnTo>
                    <a:pt x="4935" y="46"/>
                  </a:lnTo>
                  <a:lnTo>
                    <a:pt x="4912" y="89"/>
                  </a:lnTo>
                  <a:lnTo>
                    <a:pt x="4892" y="131"/>
                  </a:lnTo>
                  <a:lnTo>
                    <a:pt x="4879" y="162"/>
                  </a:lnTo>
                  <a:lnTo>
                    <a:pt x="4860" y="181"/>
                  </a:lnTo>
                  <a:lnTo>
                    <a:pt x="4838" y="195"/>
                  </a:lnTo>
                  <a:lnTo>
                    <a:pt x="4809" y="201"/>
                  </a:lnTo>
                  <a:lnTo>
                    <a:pt x="4776" y="203"/>
                  </a:lnTo>
                  <a:lnTo>
                    <a:pt x="4287" y="201"/>
                  </a:lnTo>
                  <a:lnTo>
                    <a:pt x="3798" y="203"/>
                  </a:lnTo>
                  <a:lnTo>
                    <a:pt x="3590" y="207"/>
                  </a:lnTo>
                  <a:lnTo>
                    <a:pt x="3381" y="216"/>
                  </a:lnTo>
                  <a:lnTo>
                    <a:pt x="3172" y="234"/>
                  </a:lnTo>
                  <a:lnTo>
                    <a:pt x="2965" y="261"/>
                  </a:lnTo>
                  <a:lnTo>
                    <a:pt x="2826" y="284"/>
                  </a:lnTo>
                  <a:lnTo>
                    <a:pt x="2689" y="313"/>
                  </a:lnTo>
                  <a:lnTo>
                    <a:pt x="2554" y="350"/>
                  </a:lnTo>
                  <a:lnTo>
                    <a:pt x="2420" y="394"/>
                  </a:lnTo>
                  <a:lnTo>
                    <a:pt x="2289" y="446"/>
                  </a:lnTo>
                  <a:lnTo>
                    <a:pt x="2161" y="508"/>
                  </a:lnTo>
                  <a:lnTo>
                    <a:pt x="2047" y="576"/>
                  </a:lnTo>
                  <a:lnTo>
                    <a:pt x="1941" y="651"/>
                  </a:lnTo>
                  <a:lnTo>
                    <a:pt x="1840" y="734"/>
                  </a:lnTo>
                  <a:lnTo>
                    <a:pt x="1746" y="823"/>
                  </a:lnTo>
                  <a:lnTo>
                    <a:pt x="1660" y="921"/>
                  </a:lnTo>
                  <a:lnTo>
                    <a:pt x="1579" y="1026"/>
                  </a:lnTo>
                  <a:lnTo>
                    <a:pt x="1496" y="1151"/>
                  </a:lnTo>
                  <a:lnTo>
                    <a:pt x="1417" y="1281"/>
                  </a:lnTo>
                  <a:lnTo>
                    <a:pt x="1338" y="1410"/>
                  </a:lnTo>
                  <a:lnTo>
                    <a:pt x="1326" y="1426"/>
                  </a:lnTo>
                  <a:lnTo>
                    <a:pt x="1313" y="1433"/>
                  </a:lnTo>
                  <a:lnTo>
                    <a:pt x="1295" y="1437"/>
                  </a:lnTo>
                  <a:lnTo>
                    <a:pt x="37" y="1437"/>
                  </a:lnTo>
                  <a:lnTo>
                    <a:pt x="21" y="1435"/>
                  </a:lnTo>
                  <a:lnTo>
                    <a:pt x="0" y="1435"/>
                  </a:lnTo>
                  <a:lnTo>
                    <a:pt x="64" y="1310"/>
                  </a:lnTo>
                  <a:lnTo>
                    <a:pt x="126" y="1186"/>
                  </a:lnTo>
                  <a:lnTo>
                    <a:pt x="186" y="1061"/>
                  </a:lnTo>
                  <a:lnTo>
                    <a:pt x="247" y="937"/>
                  </a:lnTo>
                  <a:lnTo>
                    <a:pt x="315" y="817"/>
                  </a:lnTo>
                  <a:lnTo>
                    <a:pt x="389" y="701"/>
                  </a:lnTo>
                  <a:lnTo>
                    <a:pt x="458" y="607"/>
                  </a:lnTo>
                  <a:lnTo>
                    <a:pt x="533" y="520"/>
                  </a:lnTo>
                  <a:lnTo>
                    <a:pt x="615" y="440"/>
                  </a:lnTo>
                  <a:lnTo>
                    <a:pt x="700" y="367"/>
                  </a:lnTo>
                  <a:lnTo>
                    <a:pt x="791" y="301"/>
                  </a:lnTo>
                  <a:lnTo>
                    <a:pt x="887" y="243"/>
                  </a:lnTo>
                  <a:lnTo>
                    <a:pt x="990" y="191"/>
                  </a:lnTo>
                  <a:lnTo>
                    <a:pt x="1096" y="147"/>
                  </a:lnTo>
                  <a:lnTo>
                    <a:pt x="1206" y="108"/>
                  </a:lnTo>
                  <a:lnTo>
                    <a:pt x="1351" y="69"/>
                  </a:lnTo>
                  <a:lnTo>
                    <a:pt x="1496" y="40"/>
                  </a:lnTo>
                  <a:lnTo>
                    <a:pt x="1645" y="21"/>
                  </a:lnTo>
                  <a:lnTo>
                    <a:pt x="1794" y="10"/>
                  </a:lnTo>
                  <a:lnTo>
                    <a:pt x="1954" y="4"/>
                  </a:lnTo>
                  <a:lnTo>
                    <a:pt x="2117" y="2"/>
                  </a:lnTo>
                  <a:lnTo>
                    <a:pt x="489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2" name="Freeform 8">
              <a:extLst>
                <a:ext uri="{FF2B5EF4-FFF2-40B4-BE49-F238E27FC236}">
                  <a16:creationId xmlns:a16="http://schemas.microsoft.com/office/drawing/2014/main" id="{E1355289-BE5F-41B1-954C-B78211E4669F}"/>
                </a:ext>
              </a:extLst>
            </p:cNvPr>
            <p:cNvSpPr>
              <a:spLocks/>
            </p:cNvSpPr>
            <p:nvPr/>
          </p:nvSpPr>
          <p:spPr bwMode="auto">
            <a:xfrm>
              <a:off x="-365" y="643"/>
              <a:ext cx="2316" cy="1988"/>
            </a:xfrm>
            <a:custGeom>
              <a:avLst/>
              <a:gdLst>
                <a:gd name="T0" fmla="*/ 2297 w 2316"/>
                <a:gd name="T1" fmla="*/ 0 h 1988"/>
                <a:gd name="T2" fmla="*/ 2316 w 2316"/>
                <a:gd name="T3" fmla="*/ 0 h 1988"/>
                <a:gd name="T4" fmla="*/ 2250 w 2316"/>
                <a:gd name="T5" fmla="*/ 124 h 1988"/>
                <a:gd name="T6" fmla="*/ 2185 w 2316"/>
                <a:gd name="T7" fmla="*/ 245 h 1988"/>
                <a:gd name="T8" fmla="*/ 2038 w 2316"/>
                <a:gd name="T9" fmla="*/ 510 h 1988"/>
                <a:gd name="T10" fmla="*/ 1885 w 2316"/>
                <a:gd name="T11" fmla="*/ 771 h 1988"/>
                <a:gd name="T12" fmla="*/ 1726 w 2316"/>
                <a:gd name="T13" fmla="*/ 1028 h 1988"/>
                <a:gd name="T14" fmla="*/ 1560 w 2316"/>
                <a:gd name="T15" fmla="*/ 1281 h 1988"/>
                <a:gd name="T16" fmla="*/ 1496 w 2316"/>
                <a:gd name="T17" fmla="*/ 1368 h 1988"/>
                <a:gd name="T18" fmla="*/ 1431 w 2316"/>
                <a:gd name="T19" fmla="*/ 1455 h 1988"/>
                <a:gd name="T20" fmla="*/ 1361 w 2316"/>
                <a:gd name="T21" fmla="*/ 1536 h 1988"/>
                <a:gd name="T22" fmla="*/ 1286 w 2316"/>
                <a:gd name="T23" fmla="*/ 1613 h 1988"/>
                <a:gd name="T24" fmla="*/ 1205 w 2316"/>
                <a:gd name="T25" fmla="*/ 1685 h 1988"/>
                <a:gd name="T26" fmla="*/ 1118 w 2316"/>
                <a:gd name="T27" fmla="*/ 1751 h 1988"/>
                <a:gd name="T28" fmla="*/ 1036 w 2316"/>
                <a:gd name="T29" fmla="*/ 1803 h 1988"/>
                <a:gd name="T30" fmla="*/ 951 w 2316"/>
                <a:gd name="T31" fmla="*/ 1847 h 1988"/>
                <a:gd name="T32" fmla="*/ 864 w 2316"/>
                <a:gd name="T33" fmla="*/ 1884 h 1988"/>
                <a:gd name="T34" fmla="*/ 773 w 2316"/>
                <a:gd name="T35" fmla="*/ 1913 h 1988"/>
                <a:gd name="T36" fmla="*/ 683 w 2316"/>
                <a:gd name="T37" fmla="*/ 1936 h 1988"/>
                <a:gd name="T38" fmla="*/ 586 w 2316"/>
                <a:gd name="T39" fmla="*/ 1953 h 1988"/>
                <a:gd name="T40" fmla="*/ 449 w 2316"/>
                <a:gd name="T41" fmla="*/ 1971 h 1988"/>
                <a:gd name="T42" fmla="*/ 311 w 2316"/>
                <a:gd name="T43" fmla="*/ 1980 h 1988"/>
                <a:gd name="T44" fmla="*/ 172 w 2316"/>
                <a:gd name="T45" fmla="*/ 1986 h 1988"/>
                <a:gd name="T46" fmla="*/ 33 w 2316"/>
                <a:gd name="T47" fmla="*/ 1988 h 1988"/>
                <a:gd name="T48" fmla="*/ 18 w 2316"/>
                <a:gd name="T49" fmla="*/ 1988 h 1988"/>
                <a:gd name="T50" fmla="*/ 0 w 2316"/>
                <a:gd name="T51" fmla="*/ 1988 h 1988"/>
                <a:gd name="T52" fmla="*/ 8 w 2316"/>
                <a:gd name="T53" fmla="*/ 1969 h 1988"/>
                <a:gd name="T54" fmla="*/ 14 w 2316"/>
                <a:gd name="T55" fmla="*/ 1955 h 1988"/>
                <a:gd name="T56" fmla="*/ 916 w 2316"/>
                <a:gd name="T57" fmla="*/ 168 h 1988"/>
                <a:gd name="T58" fmla="*/ 928 w 2316"/>
                <a:gd name="T59" fmla="*/ 149 h 1988"/>
                <a:gd name="T60" fmla="*/ 945 w 2316"/>
                <a:gd name="T61" fmla="*/ 137 h 1988"/>
                <a:gd name="T62" fmla="*/ 967 w 2316"/>
                <a:gd name="T63" fmla="*/ 133 h 1988"/>
                <a:gd name="T64" fmla="*/ 1753 w 2316"/>
                <a:gd name="T65" fmla="*/ 54 h 1988"/>
                <a:gd name="T66" fmla="*/ 2281 w 2316"/>
                <a:gd name="T67" fmla="*/ 0 h 1988"/>
                <a:gd name="T68" fmla="*/ 2297 w 2316"/>
                <a:gd name="T69" fmla="*/ 0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16" h="1988">
                  <a:moveTo>
                    <a:pt x="2297" y="0"/>
                  </a:moveTo>
                  <a:lnTo>
                    <a:pt x="2316" y="0"/>
                  </a:lnTo>
                  <a:lnTo>
                    <a:pt x="2250" y="124"/>
                  </a:lnTo>
                  <a:lnTo>
                    <a:pt x="2185" y="245"/>
                  </a:lnTo>
                  <a:lnTo>
                    <a:pt x="2038" y="510"/>
                  </a:lnTo>
                  <a:lnTo>
                    <a:pt x="1885" y="771"/>
                  </a:lnTo>
                  <a:lnTo>
                    <a:pt x="1726" y="1028"/>
                  </a:lnTo>
                  <a:lnTo>
                    <a:pt x="1560" y="1281"/>
                  </a:lnTo>
                  <a:lnTo>
                    <a:pt x="1496" y="1368"/>
                  </a:lnTo>
                  <a:lnTo>
                    <a:pt x="1431" y="1455"/>
                  </a:lnTo>
                  <a:lnTo>
                    <a:pt x="1361" y="1536"/>
                  </a:lnTo>
                  <a:lnTo>
                    <a:pt x="1286" y="1613"/>
                  </a:lnTo>
                  <a:lnTo>
                    <a:pt x="1205" y="1685"/>
                  </a:lnTo>
                  <a:lnTo>
                    <a:pt x="1118" y="1751"/>
                  </a:lnTo>
                  <a:lnTo>
                    <a:pt x="1036" y="1803"/>
                  </a:lnTo>
                  <a:lnTo>
                    <a:pt x="951" y="1847"/>
                  </a:lnTo>
                  <a:lnTo>
                    <a:pt x="864" y="1884"/>
                  </a:lnTo>
                  <a:lnTo>
                    <a:pt x="773" y="1913"/>
                  </a:lnTo>
                  <a:lnTo>
                    <a:pt x="683" y="1936"/>
                  </a:lnTo>
                  <a:lnTo>
                    <a:pt x="586" y="1953"/>
                  </a:lnTo>
                  <a:lnTo>
                    <a:pt x="449" y="1971"/>
                  </a:lnTo>
                  <a:lnTo>
                    <a:pt x="311" y="1980"/>
                  </a:lnTo>
                  <a:lnTo>
                    <a:pt x="172" y="1986"/>
                  </a:lnTo>
                  <a:lnTo>
                    <a:pt x="33" y="1988"/>
                  </a:lnTo>
                  <a:lnTo>
                    <a:pt x="18" y="1988"/>
                  </a:lnTo>
                  <a:lnTo>
                    <a:pt x="0" y="1988"/>
                  </a:lnTo>
                  <a:lnTo>
                    <a:pt x="8" y="1969"/>
                  </a:lnTo>
                  <a:lnTo>
                    <a:pt x="14" y="1955"/>
                  </a:lnTo>
                  <a:lnTo>
                    <a:pt x="916" y="168"/>
                  </a:lnTo>
                  <a:lnTo>
                    <a:pt x="928" y="149"/>
                  </a:lnTo>
                  <a:lnTo>
                    <a:pt x="945" y="137"/>
                  </a:lnTo>
                  <a:lnTo>
                    <a:pt x="967" y="133"/>
                  </a:lnTo>
                  <a:lnTo>
                    <a:pt x="1753" y="54"/>
                  </a:lnTo>
                  <a:lnTo>
                    <a:pt x="2281" y="0"/>
                  </a:lnTo>
                  <a:lnTo>
                    <a:pt x="229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0" name="Freeform 9">
              <a:extLst>
                <a:ext uri="{FF2B5EF4-FFF2-40B4-BE49-F238E27FC236}">
                  <a16:creationId xmlns:a16="http://schemas.microsoft.com/office/drawing/2014/main" id="{8A815911-1EC8-4303-988F-6009E820B583}"/>
                </a:ext>
              </a:extLst>
            </p:cNvPr>
            <p:cNvSpPr>
              <a:spLocks/>
            </p:cNvSpPr>
            <p:nvPr/>
          </p:nvSpPr>
          <p:spPr bwMode="auto">
            <a:xfrm>
              <a:off x="3146" y="-875"/>
              <a:ext cx="2472" cy="1029"/>
            </a:xfrm>
            <a:custGeom>
              <a:avLst/>
              <a:gdLst>
                <a:gd name="T0" fmla="*/ 2451 w 2472"/>
                <a:gd name="T1" fmla="*/ 0 h 1029"/>
                <a:gd name="T2" fmla="*/ 2472 w 2472"/>
                <a:gd name="T3" fmla="*/ 0 h 1029"/>
                <a:gd name="T4" fmla="*/ 2426 w 2472"/>
                <a:gd name="T5" fmla="*/ 94 h 1029"/>
                <a:gd name="T6" fmla="*/ 2379 w 2472"/>
                <a:gd name="T7" fmla="*/ 185 h 1029"/>
                <a:gd name="T8" fmla="*/ 1977 w 2472"/>
                <a:gd name="T9" fmla="*/ 1004 h 1029"/>
                <a:gd name="T10" fmla="*/ 1967 w 2472"/>
                <a:gd name="T11" fmla="*/ 1018 h 1029"/>
                <a:gd name="T12" fmla="*/ 1956 w 2472"/>
                <a:gd name="T13" fmla="*/ 1027 h 1029"/>
                <a:gd name="T14" fmla="*/ 1937 w 2472"/>
                <a:gd name="T15" fmla="*/ 1029 h 1029"/>
                <a:gd name="T16" fmla="*/ 23 w 2472"/>
                <a:gd name="T17" fmla="*/ 1029 h 1029"/>
                <a:gd name="T18" fmla="*/ 17 w 2472"/>
                <a:gd name="T19" fmla="*/ 1027 h 1029"/>
                <a:gd name="T20" fmla="*/ 9 w 2472"/>
                <a:gd name="T21" fmla="*/ 1027 h 1029"/>
                <a:gd name="T22" fmla="*/ 0 w 2472"/>
                <a:gd name="T23" fmla="*/ 1027 h 1029"/>
                <a:gd name="T24" fmla="*/ 48 w 2472"/>
                <a:gd name="T25" fmla="*/ 938 h 1029"/>
                <a:gd name="T26" fmla="*/ 100 w 2472"/>
                <a:gd name="T27" fmla="*/ 852 h 1029"/>
                <a:gd name="T28" fmla="*/ 152 w 2472"/>
                <a:gd name="T29" fmla="*/ 767 h 1029"/>
                <a:gd name="T30" fmla="*/ 210 w 2472"/>
                <a:gd name="T31" fmla="*/ 683 h 1029"/>
                <a:gd name="T32" fmla="*/ 270 w 2472"/>
                <a:gd name="T33" fmla="*/ 606 h 1029"/>
                <a:gd name="T34" fmla="*/ 334 w 2472"/>
                <a:gd name="T35" fmla="*/ 531 h 1029"/>
                <a:gd name="T36" fmla="*/ 404 w 2472"/>
                <a:gd name="T37" fmla="*/ 461 h 1029"/>
                <a:gd name="T38" fmla="*/ 479 w 2472"/>
                <a:gd name="T39" fmla="*/ 396 h 1029"/>
                <a:gd name="T40" fmla="*/ 560 w 2472"/>
                <a:gd name="T41" fmla="*/ 336 h 1029"/>
                <a:gd name="T42" fmla="*/ 647 w 2472"/>
                <a:gd name="T43" fmla="*/ 284 h 1029"/>
                <a:gd name="T44" fmla="*/ 744 w 2472"/>
                <a:gd name="T45" fmla="*/ 235 h 1029"/>
                <a:gd name="T46" fmla="*/ 842 w 2472"/>
                <a:gd name="T47" fmla="*/ 195 h 1029"/>
                <a:gd name="T48" fmla="*/ 941 w 2472"/>
                <a:gd name="T49" fmla="*/ 162 h 1029"/>
                <a:gd name="T50" fmla="*/ 1043 w 2472"/>
                <a:gd name="T51" fmla="*/ 133 h 1029"/>
                <a:gd name="T52" fmla="*/ 1148 w 2472"/>
                <a:gd name="T53" fmla="*/ 108 h 1029"/>
                <a:gd name="T54" fmla="*/ 1320 w 2472"/>
                <a:gd name="T55" fmla="*/ 75 h 1029"/>
                <a:gd name="T56" fmla="*/ 1492 w 2472"/>
                <a:gd name="T57" fmla="*/ 50 h 1029"/>
                <a:gd name="T58" fmla="*/ 1666 w 2472"/>
                <a:gd name="T59" fmla="*/ 32 h 1029"/>
                <a:gd name="T60" fmla="*/ 1842 w 2472"/>
                <a:gd name="T61" fmla="*/ 21 h 1029"/>
                <a:gd name="T62" fmla="*/ 2138 w 2472"/>
                <a:gd name="T63" fmla="*/ 9 h 1029"/>
                <a:gd name="T64" fmla="*/ 2433 w 2472"/>
                <a:gd name="T65" fmla="*/ 0 h 1029"/>
                <a:gd name="T66" fmla="*/ 2451 w 2472"/>
                <a:gd name="T67" fmla="*/ 0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2" h="1029">
                  <a:moveTo>
                    <a:pt x="2451" y="0"/>
                  </a:moveTo>
                  <a:lnTo>
                    <a:pt x="2472" y="0"/>
                  </a:lnTo>
                  <a:lnTo>
                    <a:pt x="2426" y="94"/>
                  </a:lnTo>
                  <a:lnTo>
                    <a:pt x="2379" y="185"/>
                  </a:lnTo>
                  <a:lnTo>
                    <a:pt x="1977" y="1004"/>
                  </a:lnTo>
                  <a:lnTo>
                    <a:pt x="1967" y="1018"/>
                  </a:lnTo>
                  <a:lnTo>
                    <a:pt x="1956" y="1027"/>
                  </a:lnTo>
                  <a:lnTo>
                    <a:pt x="1937" y="1029"/>
                  </a:lnTo>
                  <a:lnTo>
                    <a:pt x="23" y="1029"/>
                  </a:lnTo>
                  <a:lnTo>
                    <a:pt x="17" y="1027"/>
                  </a:lnTo>
                  <a:lnTo>
                    <a:pt x="9" y="1027"/>
                  </a:lnTo>
                  <a:lnTo>
                    <a:pt x="0" y="1027"/>
                  </a:lnTo>
                  <a:lnTo>
                    <a:pt x="48" y="938"/>
                  </a:lnTo>
                  <a:lnTo>
                    <a:pt x="100" y="852"/>
                  </a:lnTo>
                  <a:lnTo>
                    <a:pt x="152" y="767"/>
                  </a:lnTo>
                  <a:lnTo>
                    <a:pt x="210" y="683"/>
                  </a:lnTo>
                  <a:lnTo>
                    <a:pt x="270" y="606"/>
                  </a:lnTo>
                  <a:lnTo>
                    <a:pt x="334" y="531"/>
                  </a:lnTo>
                  <a:lnTo>
                    <a:pt x="404" y="461"/>
                  </a:lnTo>
                  <a:lnTo>
                    <a:pt x="479" y="396"/>
                  </a:lnTo>
                  <a:lnTo>
                    <a:pt x="560" y="336"/>
                  </a:lnTo>
                  <a:lnTo>
                    <a:pt x="647" y="284"/>
                  </a:lnTo>
                  <a:lnTo>
                    <a:pt x="744" y="235"/>
                  </a:lnTo>
                  <a:lnTo>
                    <a:pt x="842" y="195"/>
                  </a:lnTo>
                  <a:lnTo>
                    <a:pt x="941" y="162"/>
                  </a:lnTo>
                  <a:lnTo>
                    <a:pt x="1043" y="133"/>
                  </a:lnTo>
                  <a:lnTo>
                    <a:pt x="1148" y="108"/>
                  </a:lnTo>
                  <a:lnTo>
                    <a:pt x="1320" y="75"/>
                  </a:lnTo>
                  <a:lnTo>
                    <a:pt x="1492" y="50"/>
                  </a:lnTo>
                  <a:lnTo>
                    <a:pt x="1666" y="32"/>
                  </a:lnTo>
                  <a:lnTo>
                    <a:pt x="1842" y="21"/>
                  </a:lnTo>
                  <a:lnTo>
                    <a:pt x="2138" y="9"/>
                  </a:lnTo>
                  <a:lnTo>
                    <a:pt x="2433" y="0"/>
                  </a:lnTo>
                  <a:lnTo>
                    <a:pt x="245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sp>
        <p:nvSpPr>
          <p:cNvPr id="13" name="Segnaposto testo 3"/>
          <p:cNvSpPr>
            <a:spLocks noGrp="1"/>
          </p:cNvSpPr>
          <p:nvPr>
            <p:ph type="body" sz="quarter" idx="10" hasCustomPrompt="1"/>
          </p:nvPr>
        </p:nvSpPr>
        <p:spPr>
          <a:xfrm>
            <a:off x="6144162" y="2027528"/>
            <a:ext cx="5185489" cy="634771"/>
          </a:xfrm>
          <a:prstGeom prst="rect">
            <a:avLst/>
          </a:prstGeom>
          <a:noFill/>
          <a:effectLst/>
        </p:spPr>
        <p:txBody>
          <a:bodyPr vert="horz" wrap="square" lIns="0" tIns="45720" rIns="0" bIns="144000" rtlCol="0" anchor="t">
            <a:spAutoFit/>
          </a:bodyPr>
          <a:lstStyle>
            <a:lvl1pPr algn="r">
              <a:defRPr lang="it-IT" sz="3200" b="0" dirty="0">
                <a:solidFill>
                  <a:schemeClr val="bg1"/>
                </a:solidFill>
                <a:latin typeface="+mj-lt"/>
                <a:ea typeface="+mj-ea"/>
                <a:cs typeface="+mj-cs"/>
              </a:defRPr>
            </a:lvl1pPr>
          </a:lstStyle>
          <a:p>
            <a:pPr lvl="0" algn="r">
              <a:spcBef>
                <a:spcPct val="0"/>
              </a:spcBef>
            </a:pPr>
            <a:r>
              <a:rPr lang="it-IT" dirty="0"/>
              <a:t>Sottotitolo </a:t>
            </a:r>
          </a:p>
        </p:txBody>
      </p:sp>
      <p:sp>
        <p:nvSpPr>
          <p:cNvPr id="5" name="Segnaposto testo 3">
            <a:extLst>
              <a:ext uri="{FF2B5EF4-FFF2-40B4-BE49-F238E27FC236}">
                <a16:creationId xmlns:a16="http://schemas.microsoft.com/office/drawing/2014/main" id="{3032A288-C169-52A6-0355-0DD2CF44EF38}"/>
              </a:ext>
            </a:extLst>
          </p:cNvPr>
          <p:cNvSpPr>
            <a:spLocks noGrp="1"/>
          </p:cNvSpPr>
          <p:nvPr>
            <p:ph type="body" sz="quarter" idx="11" hasCustomPrompt="1"/>
          </p:nvPr>
        </p:nvSpPr>
        <p:spPr>
          <a:xfrm>
            <a:off x="407368" y="4719714"/>
            <a:ext cx="1553547" cy="322467"/>
          </a:xfrm>
          <a:prstGeom prst="rect">
            <a:avLst/>
          </a:prstGeom>
        </p:spPr>
        <p:txBody>
          <a:bodyPr lIns="0" rIns="0"/>
          <a:lstStyle>
            <a:lvl1pPr algn="l">
              <a:defRPr sz="1400" b="1" baseline="0">
                <a:solidFill>
                  <a:schemeClr val="bg1"/>
                </a:solidFill>
              </a:defRPr>
            </a:lvl1pPr>
          </a:lstStyle>
          <a:p>
            <a:pPr lvl="0"/>
            <a:r>
              <a:rPr lang="it-IT" dirty="0"/>
              <a:t>00 mese 0000</a:t>
            </a:r>
          </a:p>
        </p:txBody>
      </p:sp>
      <p:pic>
        <p:nvPicPr>
          <p:cNvPr id="3" name="Immagine 2">
            <a:extLst>
              <a:ext uri="{FF2B5EF4-FFF2-40B4-BE49-F238E27FC236}">
                <a16:creationId xmlns:a16="http://schemas.microsoft.com/office/drawing/2014/main" id="{775991B9-3501-5566-70F0-078E1892BA0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7988" y="6114800"/>
            <a:ext cx="2061819" cy="540000"/>
          </a:xfrm>
          <a:prstGeom prst="rect">
            <a:avLst/>
          </a:prstGeom>
        </p:spPr>
      </p:pic>
      <p:pic>
        <p:nvPicPr>
          <p:cNvPr id="6" name="Immagine 5" descr="Immagine che contiene testo, logo, Carattere, schermata&#10;&#10;Descrizione generata automaticamente">
            <a:extLst>
              <a:ext uri="{FF2B5EF4-FFF2-40B4-BE49-F238E27FC236}">
                <a16:creationId xmlns:a16="http://schemas.microsoft.com/office/drawing/2014/main" id="{BE5E54CC-F3B6-4E00-01FA-C3CA15F0E2D8}"/>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257692" y="5865030"/>
            <a:ext cx="1054052" cy="852742"/>
          </a:xfrm>
          <a:prstGeom prst="rect">
            <a:avLst/>
          </a:prstGeom>
        </p:spPr>
      </p:pic>
    </p:spTree>
    <p:extLst>
      <p:ext uri="{BB962C8B-B14F-4D97-AF65-F5344CB8AC3E}">
        <p14:creationId xmlns:p14="http://schemas.microsoft.com/office/powerpoint/2010/main" val="18281463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Copertina Sezione">
    <p:spTree>
      <p:nvGrpSpPr>
        <p:cNvPr id="1" name=""/>
        <p:cNvGrpSpPr/>
        <p:nvPr/>
      </p:nvGrpSpPr>
      <p:grpSpPr>
        <a:xfrm>
          <a:off x="0" y="0"/>
          <a:ext cx="0" cy="0"/>
          <a:chOff x="0" y="0"/>
          <a:chExt cx="0" cy="0"/>
        </a:xfrm>
      </p:grpSpPr>
      <p:sp>
        <p:nvSpPr>
          <p:cNvPr id="24" name="Segnaposto immagine 2">
            <a:extLst>
              <a:ext uri="{FF2B5EF4-FFF2-40B4-BE49-F238E27FC236}">
                <a16:creationId xmlns:a16="http://schemas.microsoft.com/office/drawing/2014/main" id="{3659AF68-753C-5E40-9289-006DB5C1620C}"/>
              </a:ext>
            </a:extLst>
          </p:cNvPr>
          <p:cNvSpPr>
            <a:spLocks noGrp="1"/>
          </p:cNvSpPr>
          <p:nvPr>
            <p:ph type="pic" sz="quarter" idx="14"/>
          </p:nvPr>
        </p:nvSpPr>
        <p:spPr>
          <a:xfrm>
            <a:off x="0" y="0"/>
            <a:ext cx="11719112" cy="6858000"/>
          </a:xfrm>
          <a:prstGeom prst="rect">
            <a:avLst/>
          </a:prstGeom>
          <a:solidFill>
            <a:schemeClr val="bg1"/>
          </a:solidFill>
        </p:spPr>
        <p:txBody>
          <a:bodyPr/>
          <a:lstStyle/>
          <a:p>
            <a:endParaRPr lang="it-IT" dirty="0"/>
          </a:p>
        </p:txBody>
      </p:sp>
      <p:sp>
        <p:nvSpPr>
          <p:cNvPr id="19" name="Rettangolo 18">
            <a:extLst>
              <a:ext uri="{FF2B5EF4-FFF2-40B4-BE49-F238E27FC236}">
                <a16:creationId xmlns:a16="http://schemas.microsoft.com/office/drawing/2014/main" id="{CFDCDC1C-BD6A-492B-B81D-40AAD8317027}"/>
              </a:ext>
            </a:extLst>
          </p:cNvPr>
          <p:cNvSpPr/>
          <p:nvPr userDrawn="1"/>
        </p:nvSpPr>
        <p:spPr>
          <a:xfrm>
            <a:off x="11719112" y="0"/>
            <a:ext cx="4728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14" name="Group 4">
            <a:extLst>
              <a:ext uri="{FF2B5EF4-FFF2-40B4-BE49-F238E27FC236}">
                <a16:creationId xmlns:a16="http://schemas.microsoft.com/office/drawing/2014/main" id="{E4737D48-B2DB-4F53-BFC9-9F18751EDFC0}"/>
              </a:ext>
            </a:extLst>
          </p:cNvPr>
          <p:cNvGrpSpPr>
            <a:grpSpLocks noChangeAspect="1"/>
          </p:cNvGrpSpPr>
          <p:nvPr userDrawn="1"/>
        </p:nvGrpSpPr>
        <p:grpSpPr bwMode="auto">
          <a:xfrm>
            <a:off x="11787016" y="90427"/>
            <a:ext cx="346160" cy="234428"/>
            <a:chOff x="-560" y="-1287"/>
            <a:chExt cx="6379" cy="4320"/>
          </a:xfrm>
        </p:grpSpPr>
        <p:sp>
          <p:nvSpPr>
            <p:cNvPr id="15" name="AutoShape 3">
              <a:extLst>
                <a:ext uri="{FF2B5EF4-FFF2-40B4-BE49-F238E27FC236}">
                  <a16:creationId xmlns:a16="http://schemas.microsoft.com/office/drawing/2014/main" id="{525F0B45-3EF6-4A9D-A83E-CDB12E556535}"/>
                </a:ext>
              </a:extLst>
            </p:cNvPr>
            <p:cNvSpPr>
              <a:spLocks noChangeAspect="1" noChangeArrowheads="1" noTextEdit="1"/>
            </p:cNvSpPr>
            <p:nvPr/>
          </p:nvSpPr>
          <p:spPr bwMode="auto">
            <a:xfrm>
              <a:off x="-560" y="-1287"/>
              <a:ext cx="6379" cy="43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6" name="Rectangle 5">
              <a:extLst>
                <a:ext uri="{FF2B5EF4-FFF2-40B4-BE49-F238E27FC236}">
                  <a16:creationId xmlns:a16="http://schemas.microsoft.com/office/drawing/2014/main" id="{DB6A0205-9830-47FC-AFEF-1EA19F148D8C}"/>
                </a:ext>
              </a:extLst>
            </p:cNvPr>
            <p:cNvSpPr>
              <a:spLocks noChangeArrowheads="1"/>
            </p:cNvSpPr>
            <p:nvPr/>
          </p:nvSpPr>
          <p:spPr bwMode="auto">
            <a:xfrm>
              <a:off x="-560" y="-1287"/>
              <a:ext cx="6379" cy="4320"/>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7" name="Freeform 6">
              <a:extLst>
                <a:ext uri="{FF2B5EF4-FFF2-40B4-BE49-F238E27FC236}">
                  <a16:creationId xmlns:a16="http://schemas.microsoft.com/office/drawing/2014/main" id="{A652E29C-2288-4037-A735-2C99372F7809}"/>
                </a:ext>
              </a:extLst>
            </p:cNvPr>
            <p:cNvSpPr>
              <a:spLocks/>
            </p:cNvSpPr>
            <p:nvPr/>
          </p:nvSpPr>
          <p:spPr bwMode="auto">
            <a:xfrm>
              <a:off x="-560" y="423"/>
              <a:ext cx="5536" cy="2610"/>
            </a:xfrm>
            <a:custGeom>
              <a:avLst/>
              <a:gdLst>
                <a:gd name="T0" fmla="*/ 5536 w 5536"/>
                <a:gd name="T1" fmla="*/ 0 h 2610"/>
                <a:gd name="T2" fmla="*/ 5470 w 5536"/>
                <a:gd name="T3" fmla="*/ 127 h 2610"/>
                <a:gd name="T4" fmla="*/ 5449 w 5536"/>
                <a:gd name="T5" fmla="*/ 139 h 2610"/>
                <a:gd name="T6" fmla="*/ 5061 w 5536"/>
                <a:gd name="T7" fmla="*/ 164 h 2610"/>
                <a:gd name="T8" fmla="*/ 4881 w 5536"/>
                <a:gd name="T9" fmla="*/ 189 h 2610"/>
                <a:gd name="T10" fmla="*/ 4722 w 5536"/>
                <a:gd name="T11" fmla="*/ 247 h 2610"/>
                <a:gd name="T12" fmla="*/ 4585 w 5536"/>
                <a:gd name="T13" fmla="*/ 336 h 2610"/>
                <a:gd name="T14" fmla="*/ 4471 w 5536"/>
                <a:gd name="T15" fmla="*/ 460 h 2610"/>
                <a:gd name="T16" fmla="*/ 4380 w 5536"/>
                <a:gd name="T17" fmla="*/ 618 h 2610"/>
                <a:gd name="T18" fmla="*/ 4338 w 5536"/>
                <a:gd name="T19" fmla="*/ 757 h 2610"/>
                <a:gd name="T20" fmla="*/ 4318 w 5536"/>
                <a:gd name="T21" fmla="*/ 902 h 2610"/>
                <a:gd name="T22" fmla="*/ 4305 w 5536"/>
                <a:gd name="T23" fmla="*/ 1107 h 2610"/>
                <a:gd name="T24" fmla="*/ 4278 w 5536"/>
                <a:gd name="T25" fmla="*/ 1312 h 2610"/>
                <a:gd name="T26" fmla="*/ 4208 w 5536"/>
                <a:gd name="T27" fmla="*/ 1538 h 2610"/>
                <a:gd name="T28" fmla="*/ 4100 w 5536"/>
                <a:gd name="T29" fmla="*/ 1768 h 2610"/>
                <a:gd name="T30" fmla="*/ 3963 w 5536"/>
                <a:gd name="T31" fmla="*/ 1971 h 2610"/>
                <a:gd name="T32" fmla="*/ 3800 w 5536"/>
                <a:gd name="T33" fmla="*/ 2146 h 2610"/>
                <a:gd name="T34" fmla="*/ 3609 w 5536"/>
                <a:gd name="T35" fmla="*/ 2293 h 2610"/>
                <a:gd name="T36" fmla="*/ 3391 w 5536"/>
                <a:gd name="T37" fmla="*/ 2413 h 2610"/>
                <a:gd name="T38" fmla="*/ 3145 w 5536"/>
                <a:gd name="T39" fmla="*/ 2504 h 2610"/>
                <a:gd name="T40" fmla="*/ 2911 w 5536"/>
                <a:gd name="T41" fmla="*/ 2552 h 2610"/>
                <a:gd name="T42" fmla="*/ 2671 w 5536"/>
                <a:gd name="T43" fmla="*/ 2585 h 2610"/>
                <a:gd name="T44" fmla="*/ 2378 w 5536"/>
                <a:gd name="T45" fmla="*/ 2608 h 2610"/>
                <a:gd name="T46" fmla="*/ 2084 w 5536"/>
                <a:gd name="T47" fmla="*/ 2608 h 2610"/>
                <a:gd name="T48" fmla="*/ 54 w 5536"/>
                <a:gd name="T49" fmla="*/ 2608 h 2610"/>
                <a:gd name="T50" fmla="*/ 0 w 5536"/>
                <a:gd name="T51" fmla="*/ 2608 h 2610"/>
                <a:gd name="T52" fmla="*/ 64 w 5536"/>
                <a:gd name="T53" fmla="*/ 2477 h 2610"/>
                <a:gd name="T54" fmla="*/ 93 w 5536"/>
                <a:gd name="T55" fmla="*/ 2436 h 2610"/>
                <a:gd name="T56" fmla="*/ 143 w 5536"/>
                <a:gd name="T57" fmla="*/ 2426 h 2610"/>
                <a:gd name="T58" fmla="*/ 1098 w 5536"/>
                <a:gd name="T59" fmla="*/ 2419 h 2610"/>
                <a:gd name="T60" fmla="*/ 1469 w 5536"/>
                <a:gd name="T61" fmla="*/ 2396 h 2610"/>
                <a:gd name="T62" fmla="*/ 1753 w 5536"/>
                <a:gd name="T63" fmla="*/ 2368 h 2610"/>
                <a:gd name="T64" fmla="*/ 1947 w 5536"/>
                <a:gd name="T65" fmla="*/ 2336 h 2610"/>
                <a:gd name="T66" fmla="*/ 2155 w 5536"/>
                <a:gd name="T67" fmla="*/ 2268 h 2610"/>
                <a:gd name="T68" fmla="*/ 2362 w 5536"/>
                <a:gd name="T69" fmla="*/ 2162 h 2610"/>
                <a:gd name="T70" fmla="*/ 2540 w 5536"/>
                <a:gd name="T71" fmla="*/ 2028 h 2610"/>
                <a:gd name="T72" fmla="*/ 2687 w 5536"/>
                <a:gd name="T73" fmla="*/ 1866 h 2610"/>
                <a:gd name="T74" fmla="*/ 2807 w 5536"/>
                <a:gd name="T75" fmla="*/ 1675 h 2610"/>
                <a:gd name="T76" fmla="*/ 2896 w 5536"/>
                <a:gd name="T77" fmla="*/ 1453 h 2610"/>
                <a:gd name="T78" fmla="*/ 3064 w 5536"/>
                <a:gd name="T79" fmla="*/ 881 h 2610"/>
                <a:gd name="T80" fmla="*/ 3108 w 5536"/>
                <a:gd name="T81" fmla="*/ 732 h 2610"/>
                <a:gd name="T82" fmla="*/ 3170 w 5536"/>
                <a:gd name="T83" fmla="*/ 591 h 2610"/>
                <a:gd name="T84" fmla="*/ 3290 w 5536"/>
                <a:gd name="T85" fmla="*/ 423 h 2610"/>
                <a:gd name="T86" fmla="*/ 3431 w 5536"/>
                <a:gd name="T87" fmla="*/ 288 h 2610"/>
                <a:gd name="T88" fmla="*/ 3595 w 5536"/>
                <a:gd name="T89" fmla="*/ 187 h 2610"/>
                <a:gd name="T90" fmla="*/ 3785 w 5536"/>
                <a:gd name="T91" fmla="*/ 122 h 2610"/>
                <a:gd name="T92" fmla="*/ 4003 w 5536"/>
                <a:gd name="T93" fmla="*/ 91 h 2610"/>
                <a:gd name="T94" fmla="*/ 4235 w 5536"/>
                <a:gd name="T95" fmla="*/ 79 h 2610"/>
                <a:gd name="T96" fmla="*/ 5498 w 5536"/>
                <a:gd name="T97"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36" h="2610">
                  <a:moveTo>
                    <a:pt x="5515" y="0"/>
                  </a:moveTo>
                  <a:lnTo>
                    <a:pt x="5536" y="0"/>
                  </a:lnTo>
                  <a:lnTo>
                    <a:pt x="5503" y="66"/>
                  </a:lnTo>
                  <a:lnTo>
                    <a:pt x="5470" y="127"/>
                  </a:lnTo>
                  <a:lnTo>
                    <a:pt x="5463" y="135"/>
                  </a:lnTo>
                  <a:lnTo>
                    <a:pt x="5449" y="139"/>
                  </a:lnTo>
                  <a:lnTo>
                    <a:pt x="5436" y="141"/>
                  </a:lnTo>
                  <a:lnTo>
                    <a:pt x="5061" y="164"/>
                  </a:lnTo>
                  <a:lnTo>
                    <a:pt x="4968" y="172"/>
                  </a:lnTo>
                  <a:lnTo>
                    <a:pt x="4881" y="189"/>
                  </a:lnTo>
                  <a:lnTo>
                    <a:pt x="4798" y="214"/>
                  </a:lnTo>
                  <a:lnTo>
                    <a:pt x="4722" y="247"/>
                  </a:lnTo>
                  <a:lnTo>
                    <a:pt x="4651" y="288"/>
                  </a:lnTo>
                  <a:lnTo>
                    <a:pt x="4585" y="336"/>
                  </a:lnTo>
                  <a:lnTo>
                    <a:pt x="4525" y="394"/>
                  </a:lnTo>
                  <a:lnTo>
                    <a:pt x="4471" y="460"/>
                  </a:lnTo>
                  <a:lnTo>
                    <a:pt x="4423" y="535"/>
                  </a:lnTo>
                  <a:lnTo>
                    <a:pt x="4380" y="618"/>
                  </a:lnTo>
                  <a:lnTo>
                    <a:pt x="4353" y="686"/>
                  </a:lnTo>
                  <a:lnTo>
                    <a:pt x="4338" y="757"/>
                  </a:lnTo>
                  <a:lnTo>
                    <a:pt x="4326" y="829"/>
                  </a:lnTo>
                  <a:lnTo>
                    <a:pt x="4318" y="902"/>
                  </a:lnTo>
                  <a:lnTo>
                    <a:pt x="4311" y="1004"/>
                  </a:lnTo>
                  <a:lnTo>
                    <a:pt x="4305" y="1107"/>
                  </a:lnTo>
                  <a:lnTo>
                    <a:pt x="4295" y="1209"/>
                  </a:lnTo>
                  <a:lnTo>
                    <a:pt x="4278" y="1312"/>
                  </a:lnTo>
                  <a:lnTo>
                    <a:pt x="4253" y="1412"/>
                  </a:lnTo>
                  <a:lnTo>
                    <a:pt x="4208" y="1538"/>
                  </a:lnTo>
                  <a:lnTo>
                    <a:pt x="4158" y="1656"/>
                  </a:lnTo>
                  <a:lnTo>
                    <a:pt x="4100" y="1768"/>
                  </a:lnTo>
                  <a:lnTo>
                    <a:pt x="4034" y="1872"/>
                  </a:lnTo>
                  <a:lnTo>
                    <a:pt x="3963" y="1971"/>
                  </a:lnTo>
                  <a:lnTo>
                    <a:pt x="3885" y="2061"/>
                  </a:lnTo>
                  <a:lnTo>
                    <a:pt x="3800" y="2146"/>
                  </a:lnTo>
                  <a:lnTo>
                    <a:pt x="3708" y="2224"/>
                  </a:lnTo>
                  <a:lnTo>
                    <a:pt x="3609" y="2293"/>
                  </a:lnTo>
                  <a:lnTo>
                    <a:pt x="3503" y="2357"/>
                  </a:lnTo>
                  <a:lnTo>
                    <a:pt x="3391" y="2413"/>
                  </a:lnTo>
                  <a:lnTo>
                    <a:pt x="3271" y="2461"/>
                  </a:lnTo>
                  <a:lnTo>
                    <a:pt x="3145" y="2504"/>
                  </a:lnTo>
                  <a:lnTo>
                    <a:pt x="3029" y="2533"/>
                  </a:lnTo>
                  <a:lnTo>
                    <a:pt x="2911" y="2552"/>
                  </a:lnTo>
                  <a:lnTo>
                    <a:pt x="2791" y="2569"/>
                  </a:lnTo>
                  <a:lnTo>
                    <a:pt x="2671" y="2585"/>
                  </a:lnTo>
                  <a:lnTo>
                    <a:pt x="2525" y="2602"/>
                  </a:lnTo>
                  <a:lnTo>
                    <a:pt x="2378" y="2608"/>
                  </a:lnTo>
                  <a:lnTo>
                    <a:pt x="2231" y="2610"/>
                  </a:lnTo>
                  <a:lnTo>
                    <a:pt x="2084" y="2608"/>
                  </a:lnTo>
                  <a:lnTo>
                    <a:pt x="1937" y="2608"/>
                  </a:lnTo>
                  <a:lnTo>
                    <a:pt x="54" y="2608"/>
                  </a:lnTo>
                  <a:lnTo>
                    <a:pt x="0" y="2608"/>
                  </a:lnTo>
                  <a:lnTo>
                    <a:pt x="0" y="2608"/>
                  </a:lnTo>
                  <a:lnTo>
                    <a:pt x="33" y="2540"/>
                  </a:lnTo>
                  <a:lnTo>
                    <a:pt x="64" y="2477"/>
                  </a:lnTo>
                  <a:lnTo>
                    <a:pt x="75" y="2452"/>
                  </a:lnTo>
                  <a:lnTo>
                    <a:pt x="93" y="2436"/>
                  </a:lnTo>
                  <a:lnTo>
                    <a:pt x="114" y="2428"/>
                  </a:lnTo>
                  <a:lnTo>
                    <a:pt x="143" y="2426"/>
                  </a:lnTo>
                  <a:lnTo>
                    <a:pt x="621" y="2426"/>
                  </a:lnTo>
                  <a:lnTo>
                    <a:pt x="1098" y="2419"/>
                  </a:lnTo>
                  <a:lnTo>
                    <a:pt x="1284" y="2409"/>
                  </a:lnTo>
                  <a:lnTo>
                    <a:pt x="1469" y="2396"/>
                  </a:lnTo>
                  <a:lnTo>
                    <a:pt x="1655" y="2378"/>
                  </a:lnTo>
                  <a:lnTo>
                    <a:pt x="1753" y="2368"/>
                  </a:lnTo>
                  <a:lnTo>
                    <a:pt x="1850" y="2355"/>
                  </a:lnTo>
                  <a:lnTo>
                    <a:pt x="1947" y="2336"/>
                  </a:lnTo>
                  <a:lnTo>
                    <a:pt x="2043" y="2311"/>
                  </a:lnTo>
                  <a:lnTo>
                    <a:pt x="2155" y="2268"/>
                  </a:lnTo>
                  <a:lnTo>
                    <a:pt x="2264" y="2218"/>
                  </a:lnTo>
                  <a:lnTo>
                    <a:pt x="2362" y="2162"/>
                  </a:lnTo>
                  <a:lnTo>
                    <a:pt x="2455" y="2098"/>
                  </a:lnTo>
                  <a:lnTo>
                    <a:pt x="2540" y="2028"/>
                  </a:lnTo>
                  <a:lnTo>
                    <a:pt x="2617" y="1951"/>
                  </a:lnTo>
                  <a:lnTo>
                    <a:pt x="2687" y="1866"/>
                  </a:lnTo>
                  <a:lnTo>
                    <a:pt x="2751" y="1773"/>
                  </a:lnTo>
                  <a:lnTo>
                    <a:pt x="2807" y="1675"/>
                  </a:lnTo>
                  <a:lnTo>
                    <a:pt x="2855" y="1569"/>
                  </a:lnTo>
                  <a:lnTo>
                    <a:pt x="2896" y="1453"/>
                  </a:lnTo>
                  <a:lnTo>
                    <a:pt x="2983" y="1167"/>
                  </a:lnTo>
                  <a:lnTo>
                    <a:pt x="3064" y="881"/>
                  </a:lnTo>
                  <a:lnTo>
                    <a:pt x="3085" y="805"/>
                  </a:lnTo>
                  <a:lnTo>
                    <a:pt x="3108" y="732"/>
                  </a:lnTo>
                  <a:lnTo>
                    <a:pt x="3135" y="661"/>
                  </a:lnTo>
                  <a:lnTo>
                    <a:pt x="3170" y="591"/>
                  </a:lnTo>
                  <a:lnTo>
                    <a:pt x="3226" y="502"/>
                  </a:lnTo>
                  <a:lnTo>
                    <a:pt x="3290" y="423"/>
                  </a:lnTo>
                  <a:lnTo>
                    <a:pt x="3358" y="351"/>
                  </a:lnTo>
                  <a:lnTo>
                    <a:pt x="3431" y="288"/>
                  </a:lnTo>
                  <a:lnTo>
                    <a:pt x="3510" y="234"/>
                  </a:lnTo>
                  <a:lnTo>
                    <a:pt x="3595" y="187"/>
                  </a:lnTo>
                  <a:lnTo>
                    <a:pt x="3688" y="151"/>
                  </a:lnTo>
                  <a:lnTo>
                    <a:pt x="3785" y="122"/>
                  </a:lnTo>
                  <a:lnTo>
                    <a:pt x="3887" y="102"/>
                  </a:lnTo>
                  <a:lnTo>
                    <a:pt x="4003" y="91"/>
                  </a:lnTo>
                  <a:lnTo>
                    <a:pt x="4119" y="85"/>
                  </a:lnTo>
                  <a:lnTo>
                    <a:pt x="4235" y="79"/>
                  </a:lnTo>
                  <a:lnTo>
                    <a:pt x="4923" y="35"/>
                  </a:lnTo>
                  <a:lnTo>
                    <a:pt x="5498" y="0"/>
                  </a:lnTo>
                  <a:lnTo>
                    <a:pt x="55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8" name="Freeform 7">
              <a:extLst>
                <a:ext uri="{FF2B5EF4-FFF2-40B4-BE49-F238E27FC236}">
                  <a16:creationId xmlns:a16="http://schemas.microsoft.com/office/drawing/2014/main" id="{3DEB9809-C89A-4A58-9A81-ABAF9CE315F0}"/>
                </a:ext>
              </a:extLst>
            </p:cNvPr>
            <p:cNvSpPr>
              <a:spLocks/>
            </p:cNvSpPr>
            <p:nvPr/>
          </p:nvSpPr>
          <p:spPr bwMode="auto">
            <a:xfrm>
              <a:off x="855" y="-1283"/>
              <a:ext cx="4960" cy="1437"/>
            </a:xfrm>
            <a:custGeom>
              <a:avLst/>
              <a:gdLst>
                <a:gd name="T0" fmla="*/ 4896 w 4960"/>
                <a:gd name="T1" fmla="*/ 0 h 1437"/>
                <a:gd name="T2" fmla="*/ 4960 w 4960"/>
                <a:gd name="T3" fmla="*/ 0 h 1437"/>
                <a:gd name="T4" fmla="*/ 4935 w 4960"/>
                <a:gd name="T5" fmla="*/ 46 h 1437"/>
                <a:gd name="T6" fmla="*/ 4912 w 4960"/>
                <a:gd name="T7" fmla="*/ 89 h 1437"/>
                <a:gd name="T8" fmla="*/ 4892 w 4960"/>
                <a:gd name="T9" fmla="*/ 131 h 1437"/>
                <a:gd name="T10" fmla="*/ 4879 w 4960"/>
                <a:gd name="T11" fmla="*/ 162 h 1437"/>
                <a:gd name="T12" fmla="*/ 4860 w 4960"/>
                <a:gd name="T13" fmla="*/ 181 h 1437"/>
                <a:gd name="T14" fmla="*/ 4838 w 4960"/>
                <a:gd name="T15" fmla="*/ 195 h 1437"/>
                <a:gd name="T16" fmla="*/ 4809 w 4960"/>
                <a:gd name="T17" fmla="*/ 201 h 1437"/>
                <a:gd name="T18" fmla="*/ 4776 w 4960"/>
                <a:gd name="T19" fmla="*/ 203 h 1437"/>
                <a:gd name="T20" fmla="*/ 4287 w 4960"/>
                <a:gd name="T21" fmla="*/ 201 h 1437"/>
                <a:gd name="T22" fmla="*/ 3798 w 4960"/>
                <a:gd name="T23" fmla="*/ 203 h 1437"/>
                <a:gd name="T24" fmla="*/ 3590 w 4960"/>
                <a:gd name="T25" fmla="*/ 207 h 1437"/>
                <a:gd name="T26" fmla="*/ 3381 w 4960"/>
                <a:gd name="T27" fmla="*/ 216 h 1437"/>
                <a:gd name="T28" fmla="*/ 3172 w 4960"/>
                <a:gd name="T29" fmla="*/ 234 h 1437"/>
                <a:gd name="T30" fmla="*/ 2965 w 4960"/>
                <a:gd name="T31" fmla="*/ 261 h 1437"/>
                <a:gd name="T32" fmla="*/ 2826 w 4960"/>
                <a:gd name="T33" fmla="*/ 284 h 1437"/>
                <a:gd name="T34" fmla="*/ 2689 w 4960"/>
                <a:gd name="T35" fmla="*/ 313 h 1437"/>
                <a:gd name="T36" fmla="*/ 2554 w 4960"/>
                <a:gd name="T37" fmla="*/ 350 h 1437"/>
                <a:gd name="T38" fmla="*/ 2420 w 4960"/>
                <a:gd name="T39" fmla="*/ 394 h 1437"/>
                <a:gd name="T40" fmla="*/ 2289 w 4960"/>
                <a:gd name="T41" fmla="*/ 446 h 1437"/>
                <a:gd name="T42" fmla="*/ 2161 w 4960"/>
                <a:gd name="T43" fmla="*/ 508 h 1437"/>
                <a:gd name="T44" fmla="*/ 2047 w 4960"/>
                <a:gd name="T45" fmla="*/ 576 h 1437"/>
                <a:gd name="T46" fmla="*/ 1941 w 4960"/>
                <a:gd name="T47" fmla="*/ 651 h 1437"/>
                <a:gd name="T48" fmla="*/ 1840 w 4960"/>
                <a:gd name="T49" fmla="*/ 734 h 1437"/>
                <a:gd name="T50" fmla="*/ 1746 w 4960"/>
                <a:gd name="T51" fmla="*/ 823 h 1437"/>
                <a:gd name="T52" fmla="*/ 1660 w 4960"/>
                <a:gd name="T53" fmla="*/ 921 h 1437"/>
                <a:gd name="T54" fmla="*/ 1579 w 4960"/>
                <a:gd name="T55" fmla="*/ 1026 h 1437"/>
                <a:gd name="T56" fmla="*/ 1496 w 4960"/>
                <a:gd name="T57" fmla="*/ 1151 h 1437"/>
                <a:gd name="T58" fmla="*/ 1417 w 4960"/>
                <a:gd name="T59" fmla="*/ 1281 h 1437"/>
                <a:gd name="T60" fmla="*/ 1338 w 4960"/>
                <a:gd name="T61" fmla="*/ 1410 h 1437"/>
                <a:gd name="T62" fmla="*/ 1326 w 4960"/>
                <a:gd name="T63" fmla="*/ 1426 h 1437"/>
                <a:gd name="T64" fmla="*/ 1313 w 4960"/>
                <a:gd name="T65" fmla="*/ 1433 h 1437"/>
                <a:gd name="T66" fmla="*/ 1295 w 4960"/>
                <a:gd name="T67" fmla="*/ 1437 h 1437"/>
                <a:gd name="T68" fmla="*/ 37 w 4960"/>
                <a:gd name="T69" fmla="*/ 1437 h 1437"/>
                <a:gd name="T70" fmla="*/ 21 w 4960"/>
                <a:gd name="T71" fmla="*/ 1435 h 1437"/>
                <a:gd name="T72" fmla="*/ 0 w 4960"/>
                <a:gd name="T73" fmla="*/ 1435 h 1437"/>
                <a:gd name="T74" fmla="*/ 64 w 4960"/>
                <a:gd name="T75" fmla="*/ 1310 h 1437"/>
                <a:gd name="T76" fmla="*/ 126 w 4960"/>
                <a:gd name="T77" fmla="*/ 1186 h 1437"/>
                <a:gd name="T78" fmla="*/ 186 w 4960"/>
                <a:gd name="T79" fmla="*/ 1061 h 1437"/>
                <a:gd name="T80" fmla="*/ 247 w 4960"/>
                <a:gd name="T81" fmla="*/ 937 h 1437"/>
                <a:gd name="T82" fmla="*/ 315 w 4960"/>
                <a:gd name="T83" fmla="*/ 817 h 1437"/>
                <a:gd name="T84" fmla="*/ 389 w 4960"/>
                <a:gd name="T85" fmla="*/ 701 h 1437"/>
                <a:gd name="T86" fmla="*/ 458 w 4960"/>
                <a:gd name="T87" fmla="*/ 607 h 1437"/>
                <a:gd name="T88" fmla="*/ 533 w 4960"/>
                <a:gd name="T89" fmla="*/ 520 h 1437"/>
                <a:gd name="T90" fmla="*/ 615 w 4960"/>
                <a:gd name="T91" fmla="*/ 440 h 1437"/>
                <a:gd name="T92" fmla="*/ 700 w 4960"/>
                <a:gd name="T93" fmla="*/ 367 h 1437"/>
                <a:gd name="T94" fmla="*/ 791 w 4960"/>
                <a:gd name="T95" fmla="*/ 301 h 1437"/>
                <a:gd name="T96" fmla="*/ 887 w 4960"/>
                <a:gd name="T97" fmla="*/ 243 h 1437"/>
                <a:gd name="T98" fmla="*/ 990 w 4960"/>
                <a:gd name="T99" fmla="*/ 191 h 1437"/>
                <a:gd name="T100" fmla="*/ 1096 w 4960"/>
                <a:gd name="T101" fmla="*/ 147 h 1437"/>
                <a:gd name="T102" fmla="*/ 1206 w 4960"/>
                <a:gd name="T103" fmla="*/ 108 h 1437"/>
                <a:gd name="T104" fmla="*/ 1351 w 4960"/>
                <a:gd name="T105" fmla="*/ 69 h 1437"/>
                <a:gd name="T106" fmla="*/ 1496 w 4960"/>
                <a:gd name="T107" fmla="*/ 40 h 1437"/>
                <a:gd name="T108" fmla="*/ 1645 w 4960"/>
                <a:gd name="T109" fmla="*/ 21 h 1437"/>
                <a:gd name="T110" fmla="*/ 1794 w 4960"/>
                <a:gd name="T111" fmla="*/ 10 h 1437"/>
                <a:gd name="T112" fmla="*/ 1954 w 4960"/>
                <a:gd name="T113" fmla="*/ 4 h 1437"/>
                <a:gd name="T114" fmla="*/ 2117 w 4960"/>
                <a:gd name="T115" fmla="*/ 2 h 1437"/>
                <a:gd name="T116" fmla="*/ 4896 w 4960"/>
                <a:gd name="T117" fmla="*/ 0 h 1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60" h="1437">
                  <a:moveTo>
                    <a:pt x="4896" y="0"/>
                  </a:moveTo>
                  <a:lnTo>
                    <a:pt x="4960" y="0"/>
                  </a:lnTo>
                  <a:lnTo>
                    <a:pt x="4935" y="46"/>
                  </a:lnTo>
                  <a:lnTo>
                    <a:pt x="4912" y="89"/>
                  </a:lnTo>
                  <a:lnTo>
                    <a:pt x="4892" y="131"/>
                  </a:lnTo>
                  <a:lnTo>
                    <a:pt x="4879" y="162"/>
                  </a:lnTo>
                  <a:lnTo>
                    <a:pt x="4860" y="181"/>
                  </a:lnTo>
                  <a:lnTo>
                    <a:pt x="4838" y="195"/>
                  </a:lnTo>
                  <a:lnTo>
                    <a:pt x="4809" y="201"/>
                  </a:lnTo>
                  <a:lnTo>
                    <a:pt x="4776" y="203"/>
                  </a:lnTo>
                  <a:lnTo>
                    <a:pt x="4287" y="201"/>
                  </a:lnTo>
                  <a:lnTo>
                    <a:pt x="3798" y="203"/>
                  </a:lnTo>
                  <a:lnTo>
                    <a:pt x="3590" y="207"/>
                  </a:lnTo>
                  <a:lnTo>
                    <a:pt x="3381" y="216"/>
                  </a:lnTo>
                  <a:lnTo>
                    <a:pt x="3172" y="234"/>
                  </a:lnTo>
                  <a:lnTo>
                    <a:pt x="2965" y="261"/>
                  </a:lnTo>
                  <a:lnTo>
                    <a:pt x="2826" y="284"/>
                  </a:lnTo>
                  <a:lnTo>
                    <a:pt x="2689" y="313"/>
                  </a:lnTo>
                  <a:lnTo>
                    <a:pt x="2554" y="350"/>
                  </a:lnTo>
                  <a:lnTo>
                    <a:pt x="2420" y="394"/>
                  </a:lnTo>
                  <a:lnTo>
                    <a:pt x="2289" y="446"/>
                  </a:lnTo>
                  <a:lnTo>
                    <a:pt x="2161" y="508"/>
                  </a:lnTo>
                  <a:lnTo>
                    <a:pt x="2047" y="576"/>
                  </a:lnTo>
                  <a:lnTo>
                    <a:pt x="1941" y="651"/>
                  </a:lnTo>
                  <a:lnTo>
                    <a:pt x="1840" y="734"/>
                  </a:lnTo>
                  <a:lnTo>
                    <a:pt x="1746" y="823"/>
                  </a:lnTo>
                  <a:lnTo>
                    <a:pt x="1660" y="921"/>
                  </a:lnTo>
                  <a:lnTo>
                    <a:pt x="1579" y="1026"/>
                  </a:lnTo>
                  <a:lnTo>
                    <a:pt x="1496" y="1151"/>
                  </a:lnTo>
                  <a:lnTo>
                    <a:pt x="1417" y="1281"/>
                  </a:lnTo>
                  <a:lnTo>
                    <a:pt x="1338" y="1410"/>
                  </a:lnTo>
                  <a:lnTo>
                    <a:pt x="1326" y="1426"/>
                  </a:lnTo>
                  <a:lnTo>
                    <a:pt x="1313" y="1433"/>
                  </a:lnTo>
                  <a:lnTo>
                    <a:pt x="1295" y="1437"/>
                  </a:lnTo>
                  <a:lnTo>
                    <a:pt x="37" y="1437"/>
                  </a:lnTo>
                  <a:lnTo>
                    <a:pt x="21" y="1435"/>
                  </a:lnTo>
                  <a:lnTo>
                    <a:pt x="0" y="1435"/>
                  </a:lnTo>
                  <a:lnTo>
                    <a:pt x="64" y="1310"/>
                  </a:lnTo>
                  <a:lnTo>
                    <a:pt x="126" y="1186"/>
                  </a:lnTo>
                  <a:lnTo>
                    <a:pt x="186" y="1061"/>
                  </a:lnTo>
                  <a:lnTo>
                    <a:pt x="247" y="937"/>
                  </a:lnTo>
                  <a:lnTo>
                    <a:pt x="315" y="817"/>
                  </a:lnTo>
                  <a:lnTo>
                    <a:pt x="389" y="701"/>
                  </a:lnTo>
                  <a:lnTo>
                    <a:pt x="458" y="607"/>
                  </a:lnTo>
                  <a:lnTo>
                    <a:pt x="533" y="520"/>
                  </a:lnTo>
                  <a:lnTo>
                    <a:pt x="615" y="440"/>
                  </a:lnTo>
                  <a:lnTo>
                    <a:pt x="700" y="367"/>
                  </a:lnTo>
                  <a:lnTo>
                    <a:pt x="791" y="301"/>
                  </a:lnTo>
                  <a:lnTo>
                    <a:pt x="887" y="243"/>
                  </a:lnTo>
                  <a:lnTo>
                    <a:pt x="990" y="191"/>
                  </a:lnTo>
                  <a:lnTo>
                    <a:pt x="1096" y="147"/>
                  </a:lnTo>
                  <a:lnTo>
                    <a:pt x="1206" y="108"/>
                  </a:lnTo>
                  <a:lnTo>
                    <a:pt x="1351" y="69"/>
                  </a:lnTo>
                  <a:lnTo>
                    <a:pt x="1496" y="40"/>
                  </a:lnTo>
                  <a:lnTo>
                    <a:pt x="1645" y="21"/>
                  </a:lnTo>
                  <a:lnTo>
                    <a:pt x="1794" y="10"/>
                  </a:lnTo>
                  <a:lnTo>
                    <a:pt x="1954" y="4"/>
                  </a:lnTo>
                  <a:lnTo>
                    <a:pt x="2117" y="2"/>
                  </a:lnTo>
                  <a:lnTo>
                    <a:pt x="489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2" name="Freeform 8">
              <a:extLst>
                <a:ext uri="{FF2B5EF4-FFF2-40B4-BE49-F238E27FC236}">
                  <a16:creationId xmlns:a16="http://schemas.microsoft.com/office/drawing/2014/main" id="{E1355289-BE5F-41B1-954C-B78211E4669F}"/>
                </a:ext>
              </a:extLst>
            </p:cNvPr>
            <p:cNvSpPr>
              <a:spLocks/>
            </p:cNvSpPr>
            <p:nvPr/>
          </p:nvSpPr>
          <p:spPr bwMode="auto">
            <a:xfrm>
              <a:off x="-365" y="643"/>
              <a:ext cx="2316" cy="1988"/>
            </a:xfrm>
            <a:custGeom>
              <a:avLst/>
              <a:gdLst>
                <a:gd name="T0" fmla="*/ 2297 w 2316"/>
                <a:gd name="T1" fmla="*/ 0 h 1988"/>
                <a:gd name="T2" fmla="*/ 2316 w 2316"/>
                <a:gd name="T3" fmla="*/ 0 h 1988"/>
                <a:gd name="T4" fmla="*/ 2250 w 2316"/>
                <a:gd name="T5" fmla="*/ 124 h 1988"/>
                <a:gd name="T6" fmla="*/ 2185 w 2316"/>
                <a:gd name="T7" fmla="*/ 245 h 1988"/>
                <a:gd name="T8" fmla="*/ 2038 w 2316"/>
                <a:gd name="T9" fmla="*/ 510 h 1988"/>
                <a:gd name="T10" fmla="*/ 1885 w 2316"/>
                <a:gd name="T11" fmla="*/ 771 h 1988"/>
                <a:gd name="T12" fmla="*/ 1726 w 2316"/>
                <a:gd name="T13" fmla="*/ 1028 h 1988"/>
                <a:gd name="T14" fmla="*/ 1560 w 2316"/>
                <a:gd name="T15" fmla="*/ 1281 h 1988"/>
                <a:gd name="T16" fmla="*/ 1496 w 2316"/>
                <a:gd name="T17" fmla="*/ 1368 h 1988"/>
                <a:gd name="T18" fmla="*/ 1431 w 2316"/>
                <a:gd name="T19" fmla="*/ 1455 h 1988"/>
                <a:gd name="T20" fmla="*/ 1361 w 2316"/>
                <a:gd name="T21" fmla="*/ 1536 h 1988"/>
                <a:gd name="T22" fmla="*/ 1286 w 2316"/>
                <a:gd name="T23" fmla="*/ 1613 h 1988"/>
                <a:gd name="T24" fmla="*/ 1205 w 2316"/>
                <a:gd name="T25" fmla="*/ 1685 h 1988"/>
                <a:gd name="T26" fmla="*/ 1118 w 2316"/>
                <a:gd name="T27" fmla="*/ 1751 h 1988"/>
                <a:gd name="T28" fmla="*/ 1036 w 2316"/>
                <a:gd name="T29" fmla="*/ 1803 h 1988"/>
                <a:gd name="T30" fmla="*/ 951 w 2316"/>
                <a:gd name="T31" fmla="*/ 1847 h 1988"/>
                <a:gd name="T32" fmla="*/ 864 w 2316"/>
                <a:gd name="T33" fmla="*/ 1884 h 1988"/>
                <a:gd name="T34" fmla="*/ 773 w 2316"/>
                <a:gd name="T35" fmla="*/ 1913 h 1988"/>
                <a:gd name="T36" fmla="*/ 683 w 2316"/>
                <a:gd name="T37" fmla="*/ 1936 h 1988"/>
                <a:gd name="T38" fmla="*/ 586 w 2316"/>
                <a:gd name="T39" fmla="*/ 1953 h 1988"/>
                <a:gd name="T40" fmla="*/ 449 w 2316"/>
                <a:gd name="T41" fmla="*/ 1971 h 1988"/>
                <a:gd name="T42" fmla="*/ 311 w 2316"/>
                <a:gd name="T43" fmla="*/ 1980 h 1988"/>
                <a:gd name="T44" fmla="*/ 172 w 2316"/>
                <a:gd name="T45" fmla="*/ 1986 h 1988"/>
                <a:gd name="T46" fmla="*/ 33 w 2316"/>
                <a:gd name="T47" fmla="*/ 1988 h 1988"/>
                <a:gd name="T48" fmla="*/ 18 w 2316"/>
                <a:gd name="T49" fmla="*/ 1988 h 1988"/>
                <a:gd name="T50" fmla="*/ 0 w 2316"/>
                <a:gd name="T51" fmla="*/ 1988 h 1988"/>
                <a:gd name="T52" fmla="*/ 8 w 2316"/>
                <a:gd name="T53" fmla="*/ 1969 h 1988"/>
                <a:gd name="T54" fmla="*/ 14 w 2316"/>
                <a:gd name="T55" fmla="*/ 1955 h 1988"/>
                <a:gd name="T56" fmla="*/ 916 w 2316"/>
                <a:gd name="T57" fmla="*/ 168 h 1988"/>
                <a:gd name="T58" fmla="*/ 928 w 2316"/>
                <a:gd name="T59" fmla="*/ 149 h 1988"/>
                <a:gd name="T60" fmla="*/ 945 w 2316"/>
                <a:gd name="T61" fmla="*/ 137 h 1988"/>
                <a:gd name="T62" fmla="*/ 967 w 2316"/>
                <a:gd name="T63" fmla="*/ 133 h 1988"/>
                <a:gd name="T64" fmla="*/ 1753 w 2316"/>
                <a:gd name="T65" fmla="*/ 54 h 1988"/>
                <a:gd name="T66" fmla="*/ 2281 w 2316"/>
                <a:gd name="T67" fmla="*/ 0 h 1988"/>
                <a:gd name="T68" fmla="*/ 2297 w 2316"/>
                <a:gd name="T69" fmla="*/ 0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16" h="1988">
                  <a:moveTo>
                    <a:pt x="2297" y="0"/>
                  </a:moveTo>
                  <a:lnTo>
                    <a:pt x="2316" y="0"/>
                  </a:lnTo>
                  <a:lnTo>
                    <a:pt x="2250" y="124"/>
                  </a:lnTo>
                  <a:lnTo>
                    <a:pt x="2185" y="245"/>
                  </a:lnTo>
                  <a:lnTo>
                    <a:pt x="2038" y="510"/>
                  </a:lnTo>
                  <a:lnTo>
                    <a:pt x="1885" y="771"/>
                  </a:lnTo>
                  <a:lnTo>
                    <a:pt x="1726" y="1028"/>
                  </a:lnTo>
                  <a:lnTo>
                    <a:pt x="1560" y="1281"/>
                  </a:lnTo>
                  <a:lnTo>
                    <a:pt x="1496" y="1368"/>
                  </a:lnTo>
                  <a:lnTo>
                    <a:pt x="1431" y="1455"/>
                  </a:lnTo>
                  <a:lnTo>
                    <a:pt x="1361" y="1536"/>
                  </a:lnTo>
                  <a:lnTo>
                    <a:pt x="1286" y="1613"/>
                  </a:lnTo>
                  <a:lnTo>
                    <a:pt x="1205" y="1685"/>
                  </a:lnTo>
                  <a:lnTo>
                    <a:pt x="1118" y="1751"/>
                  </a:lnTo>
                  <a:lnTo>
                    <a:pt x="1036" y="1803"/>
                  </a:lnTo>
                  <a:lnTo>
                    <a:pt x="951" y="1847"/>
                  </a:lnTo>
                  <a:lnTo>
                    <a:pt x="864" y="1884"/>
                  </a:lnTo>
                  <a:lnTo>
                    <a:pt x="773" y="1913"/>
                  </a:lnTo>
                  <a:lnTo>
                    <a:pt x="683" y="1936"/>
                  </a:lnTo>
                  <a:lnTo>
                    <a:pt x="586" y="1953"/>
                  </a:lnTo>
                  <a:lnTo>
                    <a:pt x="449" y="1971"/>
                  </a:lnTo>
                  <a:lnTo>
                    <a:pt x="311" y="1980"/>
                  </a:lnTo>
                  <a:lnTo>
                    <a:pt x="172" y="1986"/>
                  </a:lnTo>
                  <a:lnTo>
                    <a:pt x="33" y="1988"/>
                  </a:lnTo>
                  <a:lnTo>
                    <a:pt x="18" y="1988"/>
                  </a:lnTo>
                  <a:lnTo>
                    <a:pt x="0" y="1988"/>
                  </a:lnTo>
                  <a:lnTo>
                    <a:pt x="8" y="1969"/>
                  </a:lnTo>
                  <a:lnTo>
                    <a:pt x="14" y="1955"/>
                  </a:lnTo>
                  <a:lnTo>
                    <a:pt x="916" y="168"/>
                  </a:lnTo>
                  <a:lnTo>
                    <a:pt x="928" y="149"/>
                  </a:lnTo>
                  <a:lnTo>
                    <a:pt x="945" y="137"/>
                  </a:lnTo>
                  <a:lnTo>
                    <a:pt x="967" y="133"/>
                  </a:lnTo>
                  <a:lnTo>
                    <a:pt x="1753" y="54"/>
                  </a:lnTo>
                  <a:lnTo>
                    <a:pt x="2281" y="0"/>
                  </a:lnTo>
                  <a:lnTo>
                    <a:pt x="229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30" name="Freeform 9">
              <a:extLst>
                <a:ext uri="{FF2B5EF4-FFF2-40B4-BE49-F238E27FC236}">
                  <a16:creationId xmlns:a16="http://schemas.microsoft.com/office/drawing/2014/main" id="{8A815911-1EC8-4303-988F-6009E820B583}"/>
                </a:ext>
              </a:extLst>
            </p:cNvPr>
            <p:cNvSpPr>
              <a:spLocks/>
            </p:cNvSpPr>
            <p:nvPr/>
          </p:nvSpPr>
          <p:spPr bwMode="auto">
            <a:xfrm>
              <a:off x="3146" y="-875"/>
              <a:ext cx="2472" cy="1029"/>
            </a:xfrm>
            <a:custGeom>
              <a:avLst/>
              <a:gdLst>
                <a:gd name="T0" fmla="*/ 2451 w 2472"/>
                <a:gd name="T1" fmla="*/ 0 h 1029"/>
                <a:gd name="T2" fmla="*/ 2472 w 2472"/>
                <a:gd name="T3" fmla="*/ 0 h 1029"/>
                <a:gd name="T4" fmla="*/ 2426 w 2472"/>
                <a:gd name="T5" fmla="*/ 94 h 1029"/>
                <a:gd name="T6" fmla="*/ 2379 w 2472"/>
                <a:gd name="T7" fmla="*/ 185 h 1029"/>
                <a:gd name="T8" fmla="*/ 1977 w 2472"/>
                <a:gd name="T9" fmla="*/ 1004 h 1029"/>
                <a:gd name="T10" fmla="*/ 1967 w 2472"/>
                <a:gd name="T11" fmla="*/ 1018 h 1029"/>
                <a:gd name="T12" fmla="*/ 1956 w 2472"/>
                <a:gd name="T13" fmla="*/ 1027 h 1029"/>
                <a:gd name="T14" fmla="*/ 1937 w 2472"/>
                <a:gd name="T15" fmla="*/ 1029 h 1029"/>
                <a:gd name="T16" fmla="*/ 23 w 2472"/>
                <a:gd name="T17" fmla="*/ 1029 h 1029"/>
                <a:gd name="T18" fmla="*/ 17 w 2472"/>
                <a:gd name="T19" fmla="*/ 1027 h 1029"/>
                <a:gd name="T20" fmla="*/ 9 w 2472"/>
                <a:gd name="T21" fmla="*/ 1027 h 1029"/>
                <a:gd name="T22" fmla="*/ 0 w 2472"/>
                <a:gd name="T23" fmla="*/ 1027 h 1029"/>
                <a:gd name="T24" fmla="*/ 48 w 2472"/>
                <a:gd name="T25" fmla="*/ 938 h 1029"/>
                <a:gd name="T26" fmla="*/ 100 w 2472"/>
                <a:gd name="T27" fmla="*/ 852 h 1029"/>
                <a:gd name="T28" fmla="*/ 152 w 2472"/>
                <a:gd name="T29" fmla="*/ 767 h 1029"/>
                <a:gd name="T30" fmla="*/ 210 w 2472"/>
                <a:gd name="T31" fmla="*/ 683 h 1029"/>
                <a:gd name="T32" fmla="*/ 270 w 2472"/>
                <a:gd name="T33" fmla="*/ 606 h 1029"/>
                <a:gd name="T34" fmla="*/ 334 w 2472"/>
                <a:gd name="T35" fmla="*/ 531 h 1029"/>
                <a:gd name="T36" fmla="*/ 404 w 2472"/>
                <a:gd name="T37" fmla="*/ 461 h 1029"/>
                <a:gd name="T38" fmla="*/ 479 w 2472"/>
                <a:gd name="T39" fmla="*/ 396 h 1029"/>
                <a:gd name="T40" fmla="*/ 560 w 2472"/>
                <a:gd name="T41" fmla="*/ 336 h 1029"/>
                <a:gd name="T42" fmla="*/ 647 w 2472"/>
                <a:gd name="T43" fmla="*/ 284 h 1029"/>
                <a:gd name="T44" fmla="*/ 744 w 2472"/>
                <a:gd name="T45" fmla="*/ 235 h 1029"/>
                <a:gd name="T46" fmla="*/ 842 w 2472"/>
                <a:gd name="T47" fmla="*/ 195 h 1029"/>
                <a:gd name="T48" fmla="*/ 941 w 2472"/>
                <a:gd name="T49" fmla="*/ 162 h 1029"/>
                <a:gd name="T50" fmla="*/ 1043 w 2472"/>
                <a:gd name="T51" fmla="*/ 133 h 1029"/>
                <a:gd name="T52" fmla="*/ 1148 w 2472"/>
                <a:gd name="T53" fmla="*/ 108 h 1029"/>
                <a:gd name="T54" fmla="*/ 1320 w 2472"/>
                <a:gd name="T55" fmla="*/ 75 h 1029"/>
                <a:gd name="T56" fmla="*/ 1492 w 2472"/>
                <a:gd name="T57" fmla="*/ 50 h 1029"/>
                <a:gd name="T58" fmla="*/ 1666 w 2472"/>
                <a:gd name="T59" fmla="*/ 32 h 1029"/>
                <a:gd name="T60" fmla="*/ 1842 w 2472"/>
                <a:gd name="T61" fmla="*/ 21 h 1029"/>
                <a:gd name="T62" fmla="*/ 2138 w 2472"/>
                <a:gd name="T63" fmla="*/ 9 h 1029"/>
                <a:gd name="T64" fmla="*/ 2433 w 2472"/>
                <a:gd name="T65" fmla="*/ 0 h 1029"/>
                <a:gd name="T66" fmla="*/ 2451 w 2472"/>
                <a:gd name="T67" fmla="*/ 0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2" h="1029">
                  <a:moveTo>
                    <a:pt x="2451" y="0"/>
                  </a:moveTo>
                  <a:lnTo>
                    <a:pt x="2472" y="0"/>
                  </a:lnTo>
                  <a:lnTo>
                    <a:pt x="2426" y="94"/>
                  </a:lnTo>
                  <a:lnTo>
                    <a:pt x="2379" y="185"/>
                  </a:lnTo>
                  <a:lnTo>
                    <a:pt x="1977" y="1004"/>
                  </a:lnTo>
                  <a:lnTo>
                    <a:pt x="1967" y="1018"/>
                  </a:lnTo>
                  <a:lnTo>
                    <a:pt x="1956" y="1027"/>
                  </a:lnTo>
                  <a:lnTo>
                    <a:pt x="1937" y="1029"/>
                  </a:lnTo>
                  <a:lnTo>
                    <a:pt x="23" y="1029"/>
                  </a:lnTo>
                  <a:lnTo>
                    <a:pt x="17" y="1027"/>
                  </a:lnTo>
                  <a:lnTo>
                    <a:pt x="9" y="1027"/>
                  </a:lnTo>
                  <a:lnTo>
                    <a:pt x="0" y="1027"/>
                  </a:lnTo>
                  <a:lnTo>
                    <a:pt x="48" y="938"/>
                  </a:lnTo>
                  <a:lnTo>
                    <a:pt x="100" y="852"/>
                  </a:lnTo>
                  <a:lnTo>
                    <a:pt x="152" y="767"/>
                  </a:lnTo>
                  <a:lnTo>
                    <a:pt x="210" y="683"/>
                  </a:lnTo>
                  <a:lnTo>
                    <a:pt x="270" y="606"/>
                  </a:lnTo>
                  <a:lnTo>
                    <a:pt x="334" y="531"/>
                  </a:lnTo>
                  <a:lnTo>
                    <a:pt x="404" y="461"/>
                  </a:lnTo>
                  <a:lnTo>
                    <a:pt x="479" y="396"/>
                  </a:lnTo>
                  <a:lnTo>
                    <a:pt x="560" y="336"/>
                  </a:lnTo>
                  <a:lnTo>
                    <a:pt x="647" y="284"/>
                  </a:lnTo>
                  <a:lnTo>
                    <a:pt x="744" y="235"/>
                  </a:lnTo>
                  <a:lnTo>
                    <a:pt x="842" y="195"/>
                  </a:lnTo>
                  <a:lnTo>
                    <a:pt x="941" y="162"/>
                  </a:lnTo>
                  <a:lnTo>
                    <a:pt x="1043" y="133"/>
                  </a:lnTo>
                  <a:lnTo>
                    <a:pt x="1148" y="108"/>
                  </a:lnTo>
                  <a:lnTo>
                    <a:pt x="1320" y="75"/>
                  </a:lnTo>
                  <a:lnTo>
                    <a:pt x="1492" y="50"/>
                  </a:lnTo>
                  <a:lnTo>
                    <a:pt x="1666" y="32"/>
                  </a:lnTo>
                  <a:lnTo>
                    <a:pt x="1842" y="21"/>
                  </a:lnTo>
                  <a:lnTo>
                    <a:pt x="2138" y="9"/>
                  </a:lnTo>
                  <a:lnTo>
                    <a:pt x="2433" y="0"/>
                  </a:lnTo>
                  <a:lnTo>
                    <a:pt x="245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sp>
        <p:nvSpPr>
          <p:cNvPr id="20" name="Titolo 1"/>
          <p:cNvSpPr>
            <a:spLocks noGrp="1"/>
          </p:cNvSpPr>
          <p:nvPr>
            <p:ph type="title" hasCustomPrompt="1"/>
          </p:nvPr>
        </p:nvSpPr>
        <p:spPr>
          <a:xfrm>
            <a:off x="407988" y="1789113"/>
            <a:ext cx="5430838" cy="2511691"/>
          </a:xfrm>
          <a:prstGeom prst="rect">
            <a:avLst/>
          </a:prstGeom>
        </p:spPr>
        <p:txBody>
          <a:bodyPr anchor="ctr" anchorCtr="0"/>
          <a:lstStyle>
            <a:lvl1pPr algn="r">
              <a:defRPr sz="5400">
                <a:solidFill>
                  <a:schemeClr val="bg1"/>
                </a:solidFill>
              </a:defRPr>
            </a:lvl1pPr>
          </a:lstStyle>
          <a:p>
            <a:r>
              <a:rPr lang="it-IT" dirty="0"/>
              <a:t>Copertina sezione - alt 2</a:t>
            </a:r>
          </a:p>
        </p:txBody>
      </p:sp>
      <p:sp>
        <p:nvSpPr>
          <p:cNvPr id="21" name="Segnaposto testo 2"/>
          <p:cNvSpPr>
            <a:spLocks noGrp="1"/>
          </p:cNvSpPr>
          <p:nvPr>
            <p:ph type="body" sz="quarter" idx="10" hasCustomPrompt="1"/>
          </p:nvPr>
        </p:nvSpPr>
        <p:spPr>
          <a:xfrm>
            <a:off x="407988" y="4350048"/>
            <a:ext cx="5430838" cy="585527"/>
          </a:xfrm>
          <a:prstGeom prst="rect">
            <a:avLst/>
          </a:prstGeom>
        </p:spPr>
        <p:txBody>
          <a:bodyPr anchor="ctr" anchorCtr="0"/>
          <a:lstStyle>
            <a:lvl1pPr algn="r">
              <a:defRPr sz="3200">
                <a:solidFill>
                  <a:schemeClr val="bg1"/>
                </a:solidFill>
              </a:defRPr>
            </a:lvl1pPr>
          </a:lstStyle>
          <a:p>
            <a:r>
              <a:rPr lang="it-IT" dirty="0"/>
              <a:t>Sottotitolo</a:t>
            </a:r>
          </a:p>
        </p:txBody>
      </p:sp>
    </p:spTree>
    <p:extLst>
      <p:ext uri="{BB962C8B-B14F-4D97-AF65-F5344CB8AC3E}">
        <p14:creationId xmlns:p14="http://schemas.microsoft.com/office/powerpoint/2010/main" val="3484688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Copertina Sottosezione">
    <p:bg>
      <p:bgPr>
        <a:solidFill>
          <a:schemeClr val="bg1">
            <a:lumMod val="75000"/>
          </a:schemeClr>
        </a:solidFill>
        <a:effectLst/>
      </p:bgPr>
    </p:bg>
    <p:spTree>
      <p:nvGrpSpPr>
        <p:cNvPr id="1" name=""/>
        <p:cNvGrpSpPr/>
        <p:nvPr/>
      </p:nvGrpSpPr>
      <p:grpSpPr>
        <a:xfrm>
          <a:off x="0" y="0"/>
          <a:ext cx="0" cy="0"/>
          <a:chOff x="0" y="0"/>
          <a:chExt cx="0" cy="0"/>
        </a:xfrm>
      </p:grpSpPr>
      <p:sp>
        <p:nvSpPr>
          <p:cNvPr id="19" name="Rettangolo 18">
            <a:extLst>
              <a:ext uri="{FF2B5EF4-FFF2-40B4-BE49-F238E27FC236}">
                <a16:creationId xmlns:a16="http://schemas.microsoft.com/office/drawing/2014/main" id="{CFDCDC1C-BD6A-492B-B81D-40AAD8317027}"/>
              </a:ext>
            </a:extLst>
          </p:cNvPr>
          <p:cNvSpPr/>
          <p:nvPr userDrawn="1"/>
        </p:nvSpPr>
        <p:spPr>
          <a:xfrm>
            <a:off x="11719112" y="0"/>
            <a:ext cx="4728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4" name="Group 4">
            <a:extLst>
              <a:ext uri="{FF2B5EF4-FFF2-40B4-BE49-F238E27FC236}">
                <a16:creationId xmlns:a16="http://schemas.microsoft.com/office/drawing/2014/main" id="{E4737D48-B2DB-4F53-BFC9-9F18751EDFC0}"/>
              </a:ext>
            </a:extLst>
          </p:cNvPr>
          <p:cNvGrpSpPr>
            <a:grpSpLocks noChangeAspect="1"/>
          </p:cNvGrpSpPr>
          <p:nvPr userDrawn="1"/>
        </p:nvGrpSpPr>
        <p:grpSpPr bwMode="auto">
          <a:xfrm>
            <a:off x="11787016" y="90427"/>
            <a:ext cx="346160" cy="234428"/>
            <a:chOff x="-560" y="-1287"/>
            <a:chExt cx="6379" cy="4320"/>
          </a:xfrm>
        </p:grpSpPr>
        <p:sp>
          <p:nvSpPr>
            <p:cNvPr id="15" name="AutoShape 3">
              <a:extLst>
                <a:ext uri="{FF2B5EF4-FFF2-40B4-BE49-F238E27FC236}">
                  <a16:creationId xmlns:a16="http://schemas.microsoft.com/office/drawing/2014/main" id="{525F0B45-3EF6-4A9D-A83E-CDB12E556535}"/>
                </a:ext>
              </a:extLst>
            </p:cNvPr>
            <p:cNvSpPr>
              <a:spLocks noChangeAspect="1" noChangeArrowheads="1" noTextEdit="1"/>
            </p:cNvSpPr>
            <p:nvPr/>
          </p:nvSpPr>
          <p:spPr bwMode="auto">
            <a:xfrm>
              <a:off x="-560" y="-1287"/>
              <a:ext cx="6379" cy="43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6" name="Rectangle 5">
              <a:extLst>
                <a:ext uri="{FF2B5EF4-FFF2-40B4-BE49-F238E27FC236}">
                  <a16:creationId xmlns:a16="http://schemas.microsoft.com/office/drawing/2014/main" id="{DB6A0205-9830-47FC-AFEF-1EA19F148D8C}"/>
                </a:ext>
              </a:extLst>
            </p:cNvPr>
            <p:cNvSpPr>
              <a:spLocks noChangeArrowheads="1"/>
            </p:cNvSpPr>
            <p:nvPr/>
          </p:nvSpPr>
          <p:spPr bwMode="auto">
            <a:xfrm>
              <a:off x="-560" y="-1287"/>
              <a:ext cx="6379" cy="4320"/>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7" name="Freeform 6">
              <a:extLst>
                <a:ext uri="{FF2B5EF4-FFF2-40B4-BE49-F238E27FC236}">
                  <a16:creationId xmlns:a16="http://schemas.microsoft.com/office/drawing/2014/main" id="{A652E29C-2288-4037-A735-2C99372F7809}"/>
                </a:ext>
              </a:extLst>
            </p:cNvPr>
            <p:cNvSpPr>
              <a:spLocks/>
            </p:cNvSpPr>
            <p:nvPr/>
          </p:nvSpPr>
          <p:spPr bwMode="auto">
            <a:xfrm>
              <a:off x="-560" y="423"/>
              <a:ext cx="5536" cy="2610"/>
            </a:xfrm>
            <a:custGeom>
              <a:avLst/>
              <a:gdLst>
                <a:gd name="T0" fmla="*/ 5536 w 5536"/>
                <a:gd name="T1" fmla="*/ 0 h 2610"/>
                <a:gd name="T2" fmla="*/ 5470 w 5536"/>
                <a:gd name="T3" fmla="*/ 127 h 2610"/>
                <a:gd name="T4" fmla="*/ 5449 w 5536"/>
                <a:gd name="T5" fmla="*/ 139 h 2610"/>
                <a:gd name="T6" fmla="*/ 5061 w 5536"/>
                <a:gd name="T7" fmla="*/ 164 h 2610"/>
                <a:gd name="T8" fmla="*/ 4881 w 5536"/>
                <a:gd name="T9" fmla="*/ 189 h 2610"/>
                <a:gd name="T10" fmla="*/ 4722 w 5536"/>
                <a:gd name="T11" fmla="*/ 247 h 2610"/>
                <a:gd name="T12" fmla="*/ 4585 w 5536"/>
                <a:gd name="T13" fmla="*/ 336 h 2610"/>
                <a:gd name="T14" fmla="*/ 4471 w 5536"/>
                <a:gd name="T15" fmla="*/ 460 h 2610"/>
                <a:gd name="T16" fmla="*/ 4380 w 5536"/>
                <a:gd name="T17" fmla="*/ 618 h 2610"/>
                <a:gd name="T18" fmla="*/ 4338 w 5536"/>
                <a:gd name="T19" fmla="*/ 757 h 2610"/>
                <a:gd name="T20" fmla="*/ 4318 w 5536"/>
                <a:gd name="T21" fmla="*/ 902 h 2610"/>
                <a:gd name="T22" fmla="*/ 4305 w 5536"/>
                <a:gd name="T23" fmla="*/ 1107 h 2610"/>
                <a:gd name="T24" fmla="*/ 4278 w 5536"/>
                <a:gd name="T25" fmla="*/ 1312 h 2610"/>
                <a:gd name="T26" fmla="*/ 4208 w 5536"/>
                <a:gd name="T27" fmla="*/ 1538 h 2610"/>
                <a:gd name="T28" fmla="*/ 4100 w 5536"/>
                <a:gd name="T29" fmla="*/ 1768 h 2610"/>
                <a:gd name="T30" fmla="*/ 3963 w 5536"/>
                <a:gd name="T31" fmla="*/ 1971 h 2610"/>
                <a:gd name="T32" fmla="*/ 3800 w 5536"/>
                <a:gd name="T33" fmla="*/ 2146 h 2610"/>
                <a:gd name="T34" fmla="*/ 3609 w 5536"/>
                <a:gd name="T35" fmla="*/ 2293 h 2610"/>
                <a:gd name="T36" fmla="*/ 3391 w 5536"/>
                <a:gd name="T37" fmla="*/ 2413 h 2610"/>
                <a:gd name="T38" fmla="*/ 3145 w 5536"/>
                <a:gd name="T39" fmla="*/ 2504 h 2610"/>
                <a:gd name="T40" fmla="*/ 2911 w 5536"/>
                <a:gd name="T41" fmla="*/ 2552 h 2610"/>
                <a:gd name="T42" fmla="*/ 2671 w 5536"/>
                <a:gd name="T43" fmla="*/ 2585 h 2610"/>
                <a:gd name="T44" fmla="*/ 2378 w 5536"/>
                <a:gd name="T45" fmla="*/ 2608 h 2610"/>
                <a:gd name="T46" fmla="*/ 2084 w 5536"/>
                <a:gd name="T47" fmla="*/ 2608 h 2610"/>
                <a:gd name="T48" fmla="*/ 54 w 5536"/>
                <a:gd name="T49" fmla="*/ 2608 h 2610"/>
                <a:gd name="T50" fmla="*/ 0 w 5536"/>
                <a:gd name="T51" fmla="*/ 2608 h 2610"/>
                <a:gd name="T52" fmla="*/ 64 w 5536"/>
                <a:gd name="T53" fmla="*/ 2477 h 2610"/>
                <a:gd name="T54" fmla="*/ 93 w 5536"/>
                <a:gd name="T55" fmla="*/ 2436 h 2610"/>
                <a:gd name="T56" fmla="*/ 143 w 5536"/>
                <a:gd name="T57" fmla="*/ 2426 h 2610"/>
                <a:gd name="T58" fmla="*/ 1098 w 5536"/>
                <a:gd name="T59" fmla="*/ 2419 h 2610"/>
                <a:gd name="T60" fmla="*/ 1469 w 5536"/>
                <a:gd name="T61" fmla="*/ 2396 h 2610"/>
                <a:gd name="T62" fmla="*/ 1753 w 5536"/>
                <a:gd name="T63" fmla="*/ 2368 h 2610"/>
                <a:gd name="T64" fmla="*/ 1947 w 5536"/>
                <a:gd name="T65" fmla="*/ 2336 h 2610"/>
                <a:gd name="T66" fmla="*/ 2155 w 5536"/>
                <a:gd name="T67" fmla="*/ 2268 h 2610"/>
                <a:gd name="T68" fmla="*/ 2362 w 5536"/>
                <a:gd name="T69" fmla="*/ 2162 h 2610"/>
                <a:gd name="T70" fmla="*/ 2540 w 5536"/>
                <a:gd name="T71" fmla="*/ 2028 h 2610"/>
                <a:gd name="T72" fmla="*/ 2687 w 5536"/>
                <a:gd name="T73" fmla="*/ 1866 h 2610"/>
                <a:gd name="T74" fmla="*/ 2807 w 5536"/>
                <a:gd name="T75" fmla="*/ 1675 h 2610"/>
                <a:gd name="T76" fmla="*/ 2896 w 5536"/>
                <a:gd name="T77" fmla="*/ 1453 h 2610"/>
                <a:gd name="T78" fmla="*/ 3064 w 5536"/>
                <a:gd name="T79" fmla="*/ 881 h 2610"/>
                <a:gd name="T80" fmla="*/ 3108 w 5536"/>
                <a:gd name="T81" fmla="*/ 732 h 2610"/>
                <a:gd name="T82" fmla="*/ 3170 w 5536"/>
                <a:gd name="T83" fmla="*/ 591 h 2610"/>
                <a:gd name="T84" fmla="*/ 3290 w 5536"/>
                <a:gd name="T85" fmla="*/ 423 h 2610"/>
                <a:gd name="T86" fmla="*/ 3431 w 5536"/>
                <a:gd name="T87" fmla="*/ 288 h 2610"/>
                <a:gd name="T88" fmla="*/ 3595 w 5536"/>
                <a:gd name="T89" fmla="*/ 187 h 2610"/>
                <a:gd name="T90" fmla="*/ 3785 w 5536"/>
                <a:gd name="T91" fmla="*/ 122 h 2610"/>
                <a:gd name="T92" fmla="*/ 4003 w 5536"/>
                <a:gd name="T93" fmla="*/ 91 h 2610"/>
                <a:gd name="T94" fmla="*/ 4235 w 5536"/>
                <a:gd name="T95" fmla="*/ 79 h 2610"/>
                <a:gd name="T96" fmla="*/ 5498 w 5536"/>
                <a:gd name="T97"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36" h="2610">
                  <a:moveTo>
                    <a:pt x="5515" y="0"/>
                  </a:moveTo>
                  <a:lnTo>
                    <a:pt x="5536" y="0"/>
                  </a:lnTo>
                  <a:lnTo>
                    <a:pt x="5503" y="66"/>
                  </a:lnTo>
                  <a:lnTo>
                    <a:pt x="5470" y="127"/>
                  </a:lnTo>
                  <a:lnTo>
                    <a:pt x="5463" y="135"/>
                  </a:lnTo>
                  <a:lnTo>
                    <a:pt x="5449" y="139"/>
                  </a:lnTo>
                  <a:lnTo>
                    <a:pt x="5436" y="141"/>
                  </a:lnTo>
                  <a:lnTo>
                    <a:pt x="5061" y="164"/>
                  </a:lnTo>
                  <a:lnTo>
                    <a:pt x="4968" y="172"/>
                  </a:lnTo>
                  <a:lnTo>
                    <a:pt x="4881" y="189"/>
                  </a:lnTo>
                  <a:lnTo>
                    <a:pt x="4798" y="214"/>
                  </a:lnTo>
                  <a:lnTo>
                    <a:pt x="4722" y="247"/>
                  </a:lnTo>
                  <a:lnTo>
                    <a:pt x="4651" y="288"/>
                  </a:lnTo>
                  <a:lnTo>
                    <a:pt x="4585" y="336"/>
                  </a:lnTo>
                  <a:lnTo>
                    <a:pt x="4525" y="394"/>
                  </a:lnTo>
                  <a:lnTo>
                    <a:pt x="4471" y="460"/>
                  </a:lnTo>
                  <a:lnTo>
                    <a:pt x="4423" y="535"/>
                  </a:lnTo>
                  <a:lnTo>
                    <a:pt x="4380" y="618"/>
                  </a:lnTo>
                  <a:lnTo>
                    <a:pt x="4353" y="686"/>
                  </a:lnTo>
                  <a:lnTo>
                    <a:pt x="4338" y="757"/>
                  </a:lnTo>
                  <a:lnTo>
                    <a:pt x="4326" y="829"/>
                  </a:lnTo>
                  <a:lnTo>
                    <a:pt x="4318" y="902"/>
                  </a:lnTo>
                  <a:lnTo>
                    <a:pt x="4311" y="1004"/>
                  </a:lnTo>
                  <a:lnTo>
                    <a:pt x="4305" y="1107"/>
                  </a:lnTo>
                  <a:lnTo>
                    <a:pt x="4295" y="1209"/>
                  </a:lnTo>
                  <a:lnTo>
                    <a:pt x="4278" y="1312"/>
                  </a:lnTo>
                  <a:lnTo>
                    <a:pt x="4253" y="1412"/>
                  </a:lnTo>
                  <a:lnTo>
                    <a:pt x="4208" y="1538"/>
                  </a:lnTo>
                  <a:lnTo>
                    <a:pt x="4158" y="1656"/>
                  </a:lnTo>
                  <a:lnTo>
                    <a:pt x="4100" y="1768"/>
                  </a:lnTo>
                  <a:lnTo>
                    <a:pt x="4034" y="1872"/>
                  </a:lnTo>
                  <a:lnTo>
                    <a:pt x="3963" y="1971"/>
                  </a:lnTo>
                  <a:lnTo>
                    <a:pt x="3885" y="2061"/>
                  </a:lnTo>
                  <a:lnTo>
                    <a:pt x="3800" y="2146"/>
                  </a:lnTo>
                  <a:lnTo>
                    <a:pt x="3708" y="2224"/>
                  </a:lnTo>
                  <a:lnTo>
                    <a:pt x="3609" y="2293"/>
                  </a:lnTo>
                  <a:lnTo>
                    <a:pt x="3503" y="2357"/>
                  </a:lnTo>
                  <a:lnTo>
                    <a:pt x="3391" y="2413"/>
                  </a:lnTo>
                  <a:lnTo>
                    <a:pt x="3271" y="2461"/>
                  </a:lnTo>
                  <a:lnTo>
                    <a:pt x="3145" y="2504"/>
                  </a:lnTo>
                  <a:lnTo>
                    <a:pt x="3029" y="2533"/>
                  </a:lnTo>
                  <a:lnTo>
                    <a:pt x="2911" y="2552"/>
                  </a:lnTo>
                  <a:lnTo>
                    <a:pt x="2791" y="2569"/>
                  </a:lnTo>
                  <a:lnTo>
                    <a:pt x="2671" y="2585"/>
                  </a:lnTo>
                  <a:lnTo>
                    <a:pt x="2525" y="2602"/>
                  </a:lnTo>
                  <a:lnTo>
                    <a:pt x="2378" y="2608"/>
                  </a:lnTo>
                  <a:lnTo>
                    <a:pt x="2231" y="2610"/>
                  </a:lnTo>
                  <a:lnTo>
                    <a:pt x="2084" y="2608"/>
                  </a:lnTo>
                  <a:lnTo>
                    <a:pt x="1937" y="2608"/>
                  </a:lnTo>
                  <a:lnTo>
                    <a:pt x="54" y="2608"/>
                  </a:lnTo>
                  <a:lnTo>
                    <a:pt x="0" y="2608"/>
                  </a:lnTo>
                  <a:lnTo>
                    <a:pt x="0" y="2608"/>
                  </a:lnTo>
                  <a:lnTo>
                    <a:pt x="33" y="2540"/>
                  </a:lnTo>
                  <a:lnTo>
                    <a:pt x="64" y="2477"/>
                  </a:lnTo>
                  <a:lnTo>
                    <a:pt x="75" y="2452"/>
                  </a:lnTo>
                  <a:lnTo>
                    <a:pt x="93" y="2436"/>
                  </a:lnTo>
                  <a:lnTo>
                    <a:pt x="114" y="2428"/>
                  </a:lnTo>
                  <a:lnTo>
                    <a:pt x="143" y="2426"/>
                  </a:lnTo>
                  <a:lnTo>
                    <a:pt x="621" y="2426"/>
                  </a:lnTo>
                  <a:lnTo>
                    <a:pt x="1098" y="2419"/>
                  </a:lnTo>
                  <a:lnTo>
                    <a:pt x="1284" y="2409"/>
                  </a:lnTo>
                  <a:lnTo>
                    <a:pt x="1469" y="2396"/>
                  </a:lnTo>
                  <a:lnTo>
                    <a:pt x="1655" y="2378"/>
                  </a:lnTo>
                  <a:lnTo>
                    <a:pt x="1753" y="2368"/>
                  </a:lnTo>
                  <a:lnTo>
                    <a:pt x="1850" y="2355"/>
                  </a:lnTo>
                  <a:lnTo>
                    <a:pt x="1947" y="2336"/>
                  </a:lnTo>
                  <a:lnTo>
                    <a:pt x="2043" y="2311"/>
                  </a:lnTo>
                  <a:lnTo>
                    <a:pt x="2155" y="2268"/>
                  </a:lnTo>
                  <a:lnTo>
                    <a:pt x="2264" y="2218"/>
                  </a:lnTo>
                  <a:lnTo>
                    <a:pt x="2362" y="2162"/>
                  </a:lnTo>
                  <a:lnTo>
                    <a:pt x="2455" y="2098"/>
                  </a:lnTo>
                  <a:lnTo>
                    <a:pt x="2540" y="2028"/>
                  </a:lnTo>
                  <a:lnTo>
                    <a:pt x="2617" y="1951"/>
                  </a:lnTo>
                  <a:lnTo>
                    <a:pt x="2687" y="1866"/>
                  </a:lnTo>
                  <a:lnTo>
                    <a:pt x="2751" y="1773"/>
                  </a:lnTo>
                  <a:lnTo>
                    <a:pt x="2807" y="1675"/>
                  </a:lnTo>
                  <a:lnTo>
                    <a:pt x="2855" y="1569"/>
                  </a:lnTo>
                  <a:lnTo>
                    <a:pt x="2896" y="1453"/>
                  </a:lnTo>
                  <a:lnTo>
                    <a:pt x="2983" y="1167"/>
                  </a:lnTo>
                  <a:lnTo>
                    <a:pt x="3064" y="881"/>
                  </a:lnTo>
                  <a:lnTo>
                    <a:pt x="3085" y="805"/>
                  </a:lnTo>
                  <a:lnTo>
                    <a:pt x="3108" y="732"/>
                  </a:lnTo>
                  <a:lnTo>
                    <a:pt x="3135" y="661"/>
                  </a:lnTo>
                  <a:lnTo>
                    <a:pt x="3170" y="591"/>
                  </a:lnTo>
                  <a:lnTo>
                    <a:pt x="3226" y="502"/>
                  </a:lnTo>
                  <a:lnTo>
                    <a:pt x="3290" y="423"/>
                  </a:lnTo>
                  <a:lnTo>
                    <a:pt x="3358" y="351"/>
                  </a:lnTo>
                  <a:lnTo>
                    <a:pt x="3431" y="288"/>
                  </a:lnTo>
                  <a:lnTo>
                    <a:pt x="3510" y="234"/>
                  </a:lnTo>
                  <a:lnTo>
                    <a:pt x="3595" y="187"/>
                  </a:lnTo>
                  <a:lnTo>
                    <a:pt x="3688" y="151"/>
                  </a:lnTo>
                  <a:lnTo>
                    <a:pt x="3785" y="122"/>
                  </a:lnTo>
                  <a:lnTo>
                    <a:pt x="3887" y="102"/>
                  </a:lnTo>
                  <a:lnTo>
                    <a:pt x="4003" y="91"/>
                  </a:lnTo>
                  <a:lnTo>
                    <a:pt x="4119" y="85"/>
                  </a:lnTo>
                  <a:lnTo>
                    <a:pt x="4235" y="79"/>
                  </a:lnTo>
                  <a:lnTo>
                    <a:pt x="4923" y="35"/>
                  </a:lnTo>
                  <a:lnTo>
                    <a:pt x="5498" y="0"/>
                  </a:lnTo>
                  <a:lnTo>
                    <a:pt x="55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18" name="Freeform 7">
              <a:extLst>
                <a:ext uri="{FF2B5EF4-FFF2-40B4-BE49-F238E27FC236}">
                  <a16:creationId xmlns:a16="http://schemas.microsoft.com/office/drawing/2014/main" id="{3DEB9809-C89A-4A58-9A81-ABAF9CE315F0}"/>
                </a:ext>
              </a:extLst>
            </p:cNvPr>
            <p:cNvSpPr>
              <a:spLocks/>
            </p:cNvSpPr>
            <p:nvPr/>
          </p:nvSpPr>
          <p:spPr bwMode="auto">
            <a:xfrm>
              <a:off x="855" y="-1283"/>
              <a:ext cx="4960" cy="1437"/>
            </a:xfrm>
            <a:custGeom>
              <a:avLst/>
              <a:gdLst>
                <a:gd name="T0" fmla="*/ 4896 w 4960"/>
                <a:gd name="T1" fmla="*/ 0 h 1437"/>
                <a:gd name="T2" fmla="*/ 4960 w 4960"/>
                <a:gd name="T3" fmla="*/ 0 h 1437"/>
                <a:gd name="T4" fmla="*/ 4935 w 4960"/>
                <a:gd name="T5" fmla="*/ 46 h 1437"/>
                <a:gd name="T6" fmla="*/ 4912 w 4960"/>
                <a:gd name="T7" fmla="*/ 89 h 1437"/>
                <a:gd name="T8" fmla="*/ 4892 w 4960"/>
                <a:gd name="T9" fmla="*/ 131 h 1437"/>
                <a:gd name="T10" fmla="*/ 4879 w 4960"/>
                <a:gd name="T11" fmla="*/ 162 h 1437"/>
                <a:gd name="T12" fmla="*/ 4860 w 4960"/>
                <a:gd name="T13" fmla="*/ 181 h 1437"/>
                <a:gd name="T14" fmla="*/ 4838 w 4960"/>
                <a:gd name="T15" fmla="*/ 195 h 1437"/>
                <a:gd name="T16" fmla="*/ 4809 w 4960"/>
                <a:gd name="T17" fmla="*/ 201 h 1437"/>
                <a:gd name="T18" fmla="*/ 4776 w 4960"/>
                <a:gd name="T19" fmla="*/ 203 h 1437"/>
                <a:gd name="T20" fmla="*/ 4287 w 4960"/>
                <a:gd name="T21" fmla="*/ 201 h 1437"/>
                <a:gd name="T22" fmla="*/ 3798 w 4960"/>
                <a:gd name="T23" fmla="*/ 203 h 1437"/>
                <a:gd name="T24" fmla="*/ 3590 w 4960"/>
                <a:gd name="T25" fmla="*/ 207 h 1437"/>
                <a:gd name="T26" fmla="*/ 3381 w 4960"/>
                <a:gd name="T27" fmla="*/ 216 h 1437"/>
                <a:gd name="T28" fmla="*/ 3172 w 4960"/>
                <a:gd name="T29" fmla="*/ 234 h 1437"/>
                <a:gd name="T30" fmla="*/ 2965 w 4960"/>
                <a:gd name="T31" fmla="*/ 261 h 1437"/>
                <a:gd name="T32" fmla="*/ 2826 w 4960"/>
                <a:gd name="T33" fmla="*/ 284 h 1437"/>
                <a:gd name="T34" fmla="*/ 2689 w 4960"/>
                <a:gd name="T35" fmla="*/ 313 h 1437"/>
                <a:gd name="T36" fmla="*/ 2554 w 4960"/>
                <a:gd name="T37" fmla="*/ 350 h 1437"/>
                <a:gd name="T38" fmla="*/ 2420 w 4960"/>
                <a:gd name="T39" fmla="*/ 394 h 1437"/>
                <a:gd name="T40" fmla="*/ 2289 w 4960"/>
                <a:gd name="T41" fmla="*/ 446 h 1437"/>
                <a:gd name="T42" fmla="*/ 2161 w 4960"/>
                <a:gd name="T43" fmla="*/ 508 h 1437"/>
                <a:gd name="T44" fmla="*/ 2047 w 4960"/>
                <a:gd name="T45" fmla="*/ 576 h 1437"/>
                <a:gd name="T46" fmla="*/ 1941 w 4960"/>
                <a:gd name="T47" fmla="*/ 651 h 1437"/>
                <a:gd name="T48" fmla="*/ 1840 w 4960"/>
                <a:gd name="T49" fmla="*/ 734 h 1437"/>
                <a:gd name="T50" fmla="*/ 1746 w 4960"/>
                <a:gd name="T51" fmla="*/ 823 h 1437"/>
                <a:gd name="T52" fmla="*/ 1660 w 4960"/>
                <a:gd name="T53" fmla="*/ 921 h 1437"/>
                <a:gd name="T54" fmla="*/ 1579 w 4960"/>
                <a:gd name="T55" fmla="*/ 1026 h 1437"/>
                <a:gd name="T56" fmla="*/ 1496 w 4960"/>
                <a:gd name="T57" fmla="*/ 1151 h 1437"/>
                <a:gd name="T58" fmla="*/ 1417 w 4960"/>
                <a:gd name="T59" fmla="*/ 1281 h 1437"/>
                <a:gd name="T60" fmla="*/ 1338 w 4960"/>
                <a:gd name="T61" fmla="*/ 1410 h 1437"/>
                <a:gd name="T62" fmla="*/ 1326 w 4960"/>
                <a:gd name="T63" fmla="*/ 1426 h 1437"/>
                <a:gd name="T64" fmla="*/ 1313 w 4960"/>
                <a:gd name="T65" fmla="*/ 1433 h 1437"/>
                <a:gd name="T66" fmla="*/ 1295 w 4960"/>
                <a:gd name="T67" fmla="*/ 1437 h 1437"/>
                <a:gd name="T68" fmla="*/ 37 w 4960"/>
                <a:gd name="T69" fmla="*/ 1437 h 1437"/>
                <a:gd name="T70" fmla="*/ 21 w 4960"/>
                <a:gd name="T71" fmla="*/ 1435 h 1437"/>
                <a:gd name="T72" fmla="*/ 0 w 4960"/>
                <a:gd name="T73" fmla="*/ 1435 h 1437"/>
                <a:gd name="T74" fmla="*/ 64 w 4960"/>
                <a:gd name="T75" fmla="*/ 1310 h 1437"/>
                <a:gd name="T76" fmla="*/ 126 w 4960"/>
                <a:gd name="T77" fmla="*/ 1186 h 1437"/>
                <a:gd name="T78" fmla="*/ 186 w 4960"/>
                <a:gd name="T79" fmla="*/ 1061 h 1437"/>
                <a:gd name="T80" fmla="*/ 247 w 4960"/>
                <a:gd name="T81" fmla="*/ 937 h 1437"/>
                <a:gd name="T82" fmla="*/ 315 w 4960"/>
                <a:gd name="T83" fmla="*/ 817 h 1437"/>
                <a:gd name="T84" fmla="*/ 389 w 4960"/>
                <a:gd name="T85" fmla="*/ 701 h 1437"/>
                <a:gd name="T86" fmla="*/ 458 w 4960"/>
                <a:gd name="T87" fmla="*/ 607 h 1437"/>
                <a:gd name="T88" fmla="*/ 533 w 4960"/>
                <a:gd name="T89" fmla="*/ 520 h 1437"/>
                <a:gd name="T90" fmla="*/ 615 w 4960"/>
                <a:gd name="T91" fmla="*/ 440 h 1437"/>
                <a:gd name="T92" fmla="*/ 700 w 4960"/>
                <a:gd name="T93" fmla="*/ 367 h 1437"/>
                <a:gd name="T94" fmla="*/ 791 w 4960"/>
                <a:gd name="T95" fmla="*/ 301 h 1437"/>
                <a:gd name="T96" fmla="*/ 887 w 4960"/>
                <a:gd name="T97" fmla="*/ 243 h 1437"/>
                <a:gd name="T98" fmla="*/ 990 w 4960"/>
                <a:gd name="T99" fmla="*/ 191 h 1437"/>
                <a:gd name="T100" fmla="*/ 1096 w 4960"/>
                <a:gd name="T101" fmla="*/ 147 h 1437"/>
                <a:gd name="T102" fmla="*/ 1206 w 4960"/>
                <a:gd name="T103" fmla="*/ 108 h 1437"/>
                <a:gd name="T104" fmla="*/ 1351 w 4960"/>
                <a:gd name="T105" fmla="*/ 69 h 1437"/>
                <a:gd name="T106" fmla="*/ 1496 w 4960"/>
                <a:gd name="T107" fmla="*/ 40 h 1437"/>
                <a:gd name="T108" fmla="*/ 1645 w 4960"/>
                <a:gd name="T109" fmla="*/ 21 h 1437"/>
                <a:gd name="T110" fmla="*/ 1794 w 4960"/>
                <a:gd name="T111" fmla="*/ 10 h 1437"/>
                <a:gd name="T112" fmla="*/ 1954 w 4960"/>
                <a:gd name="T113" fmla="*/ 4 h 1437"/>
                <a:gd name="T114" fmla="*/ 2117 w 4960"/>
                <a:gd name="T115" fmla="*/ 2 h 1437"/>
                <a:gd name="T116" fmla="*/ 4896 w 4960"/>
                <a:gd name="T117" fmla="*/ 0 h 1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60" h="1437">
                  <a:moveTo>
                    <a:pt x="4896" y="0"/>
                  </a:moveTo>
                  <a:lnTo>
                    <a:pt x="4960" y="0"/>
                  </a:lnTo>
                  <a:lnTo>
                    <a:pt x="4935" y="46"/>
                  </a:lnTo>
                  <a:lnTo>
                    <a:pt x="4912" y="89"/>
                  </a:lnTo>
                  <a:lnTo>
                    <a:pt x="4892" y="131"/>
                  </a:lnTo>
                  <a:lnTo>
                    <a:pt x="4879" y="162"/>
                  </a:lnTo>
                  <a:lnTo>
                    <a:pt x="4860" y="181"/>
                  </a:lnTo>
                  <a:lnTo>
                    <a:pt x="4838" y="195"/>
                  </a:lnTo>
                  <a:lnTo>
                    <a:pt x="4809" y="201"/>
                  </a:lnTo>
                  <a:lnTo>
                    <a:pt x="4776" y="203"/>
                  </a:lnTo>
                  <a:lnTo>
                    <a:pt x="4287" y="201"/>
                  </a:lnTo>
                  <a:lnTo>
                    <a:pt x="3798" y="203"/>
                  </a:lnTo>
                  <a:lnTo>
                    <a:pt x="3590" y="207"/>
                  </a:lnTo>
                  <a:lnTo>
                    <a:pt x="3381" y="216"/>
                  </a:lnTo>
                  <a:lnTo>
                    <a:pt x="3172" y="234"/>
                  </a:lnTo>
                  <a:lnTo>
                    <a:pt x="2965" y="261"/>
                  </a:lnTo>
                  <a:lnTo>
                    <a:pt x="2826" y="284"/>
                  </a:lnTo>
                  <a:lnTo>
                    <a:pt x="2689" y="313"/>
                  </a:lnTo>
                  <a:lnTo>
                    <a:pt x="2554" y="350"/>
                  </a:lnTo>
                  <a:lnTo>
                    <a:pt x="2420" y="394"/>
                  </a:lnTo>
                  <a:lnTo>
                    <a:pt x="2289" y="446"/>
                  </a:lnTo>
                  <a:lnTo>
                    <a:pt x="2161" y="508"/>
                  </a:lnTo>
                  <a:lnTo>
                    <a:pt x="2047" y="576"/>
                  </a:lnTo>
                  <a:lnTo>
                    <a:pt x="1941" y="651"/>
                  </a:lnTo>
                  <a:lnTo>
                    <a:pt x="1840" y="734"/>
                  </a:lnTo>
                  <a:lnTo>
                    <a:pt x="1746" y="823"/>
                  </a:lnTo>
                  <a:lnTo>
                    <a:pt x="1660" y="921"/>
                  </a:lnTo>
                  <a:lnTo>
                    <a:pt x="1579" y="1026"/>
                  </a:lnTo>
                  <a:lnTo>
                    <a:pt x="1496" y="1151"/>
                  </a:lnTo>
                  <a:lnTo>
                    <a:pt x="1417" y="1281"/>
                  </a:lnTo>
                  <a:lnTo>
                    <a:pt x="1338" y="1410"/>
                  </a:lnTo>
                  <a:lnTo>
                    <a:pt x="1326" y="1426"/>
                  </a:lnTo>
                  <a:lnTo>
                    <a:pt x="1313" y="1433"/>
                  </a:lnTo>
                  <a:lnTo>
                    <a:pt x="1295" y="1437"/>
                  </a:lnTo>
                  <a:lnTo>
                    <a:pt x="37" y="1437"/>
                  </a:lnTo>
                  <a:lnTo>
                    <a:pt x="21" y="1435"/>
                  </a:lnTo>
                  <a:lnTo>
                    <a:pt x="0" y="1435"/>
                  </a:lnTo>
                  <a:lnTo>
                    <a:pt x="64" y="1310"/>
                  </a:lnTo>
                  <a:lnTo>
                    <a:pt x="126" y="1186"/>
                  </a:lnTo>
                  <a:lnTo>
                    <a:pt x="186" y="1061"/>
                  </a:lnTo>
                  <a:lnTo>
                    <a:pt x="247" y="937"/>
                  </a:lnTo>
                  <a:lnTo>
                    <a:pt x="315" y="817"/>
                  </a:lnTo>
                  <a:lnTo>
                    <a:pt x="389" y="701"/>
                  </a:lnTo>
                  <a:lnTo>
                    <a:pt x="458" y="607"/>
                  </a:lnTo>
                  <a:lnTo>
                    <a:pt x="533" y="520"/>
                  </a:lnTo>
                  <a:lnTo>
                    <a:pt x="615" y="440"/>
                  </a:lnTo>
                  <a:lnTo>
                    <a:pt x="700" y="367"/>
                  </a:lnTo>
                  <a:lnTo>
                    <a:pt x="791" y="301"/>
                  </a:lnTo>
                  <a:lnTo>
                    <a:pt x="887" y="243"/>
                  </a:lnTo>
                  <a:lnTo>
                    <a:pt x="990" y="191"/>
                  </a:lnTo>
                  <a:lnTo>
                    <a:pt x="1096" y="147"/>
                  </a:lnTo>
                  <a:lnTo>
                    <a:pt x="1206" y="108"/>
                  </a:lnTo>
                  <a:lnTo>
                    <a:pt x="1351" y="69"/>
                  </a:lnTo>
                  <a:lnTo>
                    <a:pt x="1496" y="40"/>
                  </a:lnTo>
                  <a:lnTo>
                    <a:pt x="1645" y="21"/>
                  </a:lnTo>
                  <a:lnTo>
                    <a:pt x="1794" y="10"/>
                  </a:lnTo>
                  <a:lnTo>
                    <a:pt x="1954" y="4"/>
                  </a:lnTo>
                  <a:lnTo>
                    <a:pt x="2117" y="2"/>
                  </a:lnTo>
                  <a:lnTo>
                    <a:pt x="489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22" name="Freeform 8">
              <a:extLst>
                <a:ext uri="{FF2B5EF4-FFF2-40B4-BE49-F238E27FC236}">
                  <a16:creationId xmlns:a16="http://schemas.microsoft.com/office/drawing/2014/main" id="{E1355289-BE5F-41B1-954C-B78211E4669F}"/>
                </a:ext>
              </a:extLst>
            </p:cNvPr>
            <p:cNvSpPr>
              <a:spLocks/>
            </p:cNvSpPr>
            <p:nvPr/>
          </p:nvSpPr>
          <p:spPr bwMode="auto">
            <a:xfrm>
              <a:off x="-365" y="643"/>
              <a:ext cx="2316" cy="1988"/>
            </a:xfrm>
            <a:custGeom>
              <a:avLst/>
              <a:gdLst>
                <a:gd name="T0" fmla="*/ 2297 w 2316"/>
                <a:gd name="T1" fmla="*/ 0 h 1988"/>
                <a:gd name="T2" fmla="*/ 2316 w 2316"/>
                <a:gd name="T3" fmla="*/ 0 h 1988"/>
                <a:gd name="T4" fmla="*/ 2250 w 2316"/>
                <a:gd name="T5" fmla="*/ 124 h 1988"/>
                <a:gd name="T6" fmla="*/ 2185 w 2316"/>
                <a:gd name="T7" fmla="*/ 245 h 1988"/>
                <a:gd name="T8" fmla="*/ 2038 w 2316"/>
                <a:gd name="T9" fmla="*/ 510 h 1988"/>
                <a:gd name="T10" fmla="*/ 1885 w 2316"/>
                <a:gd name="T11" fmla="*/ 771 h 1988"/>
                <a:gd name="T12" fmla="*/ 1726 w 2316"/>
                <a:gd name="T13" fmla="*/ 1028 h 1988"/>
                <a:gd name="T14" fmla="*/ 1560 w 2316"/>
                <a:gd name="T15" fmla="*/ 1281 h 1988"/>
                <a:gd name="T16" fmla="*/ 1496 w 2316"/>
                <a:gd name="T17" fmla="*/ 1368 h 1988"/>
                <a:gd name="T18" fmla="*/ 1431 w 2316"/>
                <a:gd name="T19" fmla="*/ 1455 h 1988"/>
                <a:gd name="T20" fmla="*/ 1361 w 2316"/>
                <a:gd name="T21" fmla="*/ 1536 h 1988"/>
                <a:gd name="T22" fmla="*/ 1286 w 2316"/>
                <a:gd name="T23" fmla="*/ 1613 h 1988"/>
                <a:gd name="T24" fmla="*/ 1205 w 2316"/>
                <a:gd name="T25" fmla="*/ 1685 h 1988"/>
                <a:gd name="T26" fmla="*/ 1118 w 2316"/>
                <a:gd name="T27" fmla="*/ 1751 h 1988"/>
                <a:gd name="T28" fmla="*/ 1036 w 2316"/>
                <a:gd name="T29" fmla="*/ 1803 h 1988"/>
                <a:gd name="T30" fmla="*/ 951 w 2316"/>
                <a:gd name="T31" fmla="*/ 1847 h 1988"/>
                <a:gd name="T32" fmla="*/ 864 w 2316"/>
                <a:gd name="T33" fmla="*/ 1884 h 1988"/>
                <a:gd name="T34" fmla="*/ 773 w 2316"/>
                <a:gd name="T35" fmla="*/ 1913 h 1988"/>
                <a:gd name="T36" fmla="*/ 683 w 2316"/>
                <a:gd name="T37" fmla="*/ 1936 h 1988"/>
                <a:gd name="T38" fmla="*/ 586 w 2316"/>
                <a:gd name="T39" fmla="*/ 1953 h 1988"/>
                <a:gd name="T40" fmla="*/ 449 w 2316"/>
                <a:gd name="T41" fmla="*/ 1971 h 1988"/>
                <a:gd name="T42" fmla="*/ 311 w 2316"/>
                <a:gd name="T43" fmla="*/ 1980 h 1988"/>
                <a:gd name="T44" fmla="*/ 172 w 2316"/>
                <a:gd name="T45" fmla="*/ 1986 h 1988"/>
                <a:gd name="T46" fmla="*/ 33 w 2316"/>
                <a:gd name="T47" fmla="*/ 1988 h 1988"/>
                <a:gd name="T48" fmla="*/ 18 w 2316"/>
                <a:gd name="T49" fmla="*/ 1988 h 1988"/>
                <a:gd name="T50" fmla="*/ 0 w 2316"/>
                <a:gd name="T51" fmla="*/ 1988 h 1988"/>
                <a:gd name="T52" fmla="*/ 8 w 2316"/>
                <a:gd name="T53" fmla="*/ 1969 h 1988"/>
                <a:gd name="T54" fmla="*/ 14 w 2316"/>
                <a:gd name="T55" fmla="*/ 1955 h 1988"/>
                <a:gd name="T56" fmla="*/ 916 w 2316"/>
                <a:gd name="T57" fmla="*/ 168 h 1988"/>
                <a:gd name="T58" fmla="*/ 928 w 2316"/>
                <a:gd name="T59" fmla="*/ 149 h 1988"/>
                <a:gd name="T60" fmla="*/ 945 w 2316"/>
                <a:gd name="T61" fmla="*/ 137 h 1988"/>
                <a:gd name="T62" fmla="*/ 967 w 2316"/>
                <a:gd name="T63" fmla="*/ 133 h 1988"/>
                <a:gd name="T64" fmla="*/ 1753 w 2316"/>
                <a:gd name="T65" fmla="*/ 54 h 1988"/>
                <a:gd name="T66" fmla="*/ 2281 w 2316"/>
                <a:gd name="T67" fmla="*/ 0 h 1988"/>
                <a:gd name="T68" fmla="*/ 2297 w 2316"/>
                <a:gd name="T69" fmla="*/ 0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16" h="1988">
                  <a:moveTo>
                    <a:pt x="2297" y="0"/>
                  </a:moveTo>
                  <a:lnTo>
                    <a:pt x="2316" y="0"/>
                  </a:lnTo>
                  <a:lnTo>
                    <a:pt x="2250" y="124"/>
                  </a:lnTo>
                  <a:lnTo>
                    <a:pt x="2185" y="245"/>
                  </a:lnTo>
                  <a:lnTo>
                    <a:pt x="2038" y="510"/>
                  </a:lnTo>
                  <a:lnTo>
                    <a:pt x="1885" y="771"/>
                  </a:lnTo>
                  <a:lnTo>
                    <a:pt x="1726" y="1028"/>
                  </a:lnTo>
                  <a:lnTo>
                    <a:pt x="1560" y="1281"/>
                  </a:lnTo>
                  <a:lnTo>
                    <a:pt x="1496" y="1368"/>
                  </a:lnTo>
                  <a:lnTo>
                    <a:pt x="1431" y="1455"/>
                  </a:lnTo>
                  <a:lnTo>
                    <a:pt x="1361" y="1536"/>
                  </a:lnTo>
                  <a:lnTo>
                    <a:pt x="1286" y="1613"/>
                  </a:lnTo>
                  <a:lnTo>
                    <a:pt x="1205" y="1685"/>
                  </a:lnTo>
                  <a:lnTo>
                    <a:pt x="1118" y="1751"/>
                  </a:lnTo>
                  <a:lnTo>
                    <a:pt x="1036" y="1803"/>
                  </a:lnTo>
                  <a:lnTo>
                    <a:pt x="951" y="1847"/>
                  </a:lnTo>
                  <a:lnTo>
                    <a:pt x="864" y="1884"/>
                  </a:lnTo>
                  <a:lnTo>
                    <a:pt x="773" y="1913"/>
                  </a:lnTo>
                  <a:lnTo>
                    <a:pt x="683" y="1936"/>
                  </a:lnTo>
                  <a:lnTo>
                    <a:pt x="586" y="1953"/>
                  </a:lnTo>
                  <a:lnTo>
                    <a:pt x="449" y="1971"/>
                  </a:lnTo>
                  <a:lnTo>
                    <a:pt x="311" y="1980"/>
                  </a:lnTo>
                  <a:lnTo>
                    <a:pt x="172" y="1986"/>
                  </a:lnTo>
                  <a:lnTo>
                    <a:pt x="33" y="1988"/>
                  </a:lnTo>
                  <a:lnTo>
                    <a:pt x="18" y="1988"/>
                  </a:lnTo>
                  <a:lnTo>
                    <a:pt x="0" y="1988"/>
                  </a:lnTo>
                  <a:lnTo>
                    <a:pt x="8" y="1969"/>
                  </a:lnTo>
                  <a:lnTo>
                    <a:pt x="14" y="1955"/>
                  </a:lnTo>
                  <a:lnTo>
                    <a:pt x="916" y="168"/>
                  </a:lnTo>
                  <a:lnTo>
                    <a:pt x="928" y="149"/>
                  </a:lnTo>
                  <a:lnTo>
                    <a:pt x="945" y="137"/>
                  </a:lnTo>
                  <a:lnTo>
                    <a:pt x="967" y="133"/>
                  </a:lnTo>
                  <a:lnTo>
                    <a:pt x="1753" y="54"/>
                  </a:lnTo>
                  <a:lnTo>
                    <a:pt x="2281" y="0"/>
                  </a:lnTo>
                  <a:lnTo>
                    <a:pt x="229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30" name="Freeform 9">
              <a:extLst>
                <a:ext uri="{FF2B5EF4-FFF2-40B4-BE49-F238E27FC236}">
                  <a16:creationId xmlns:a16="http://schemas.microsoft.com/office/drawing/2014/main" id="{8A815911-1EC8-4303-988F-6009E820B583}"/>
                </a:ext>
              </a:extLst>
            </p:cNvPr>
            <p:cNvSpPr>
              <a:spLocks/>
            </p:cNvSpPr>
            <p:nvPr/>
          </p:nvSpPr>
          <p:spPr bwMode="auto">
            <a:xfrm>
              <a:off x="3146" y="-875"/>
              <a:ext cx="2472" cy="1029"/>
            </a:xfrm>
            <a:custGeom>
              <a:avLst/>
              <a:gdLst>
                <a:gd name="T0" fmla="*/ 2451 w 2472"/>
                <a:gd name="T1" fmla="*/ 0 h 1029"/>
                <a:gd name="T2" fmla="*/ 2472 w 2472"/>
                <a:gd name="T3" fmla="*/ 0 h 1029"/>
                <a:gd name="T4" fmla="*/ 2426 w 2472"/>
                <a:gd name="T5" fmla="*/ 94 h 1029"/>
                <a:gd name="T6" fmla="*/ 2379 w 2472"/>
                <a:gd name="T7" fmla="*/ 185 h 1029"/>
                <a:gd name="T8" fmla="*/ 1977 w 2472"/>
                <a:gd name="T9" fmla="*/ 1004 h 1029"/>
                <a:gd name="T10" fmla="*/ 1967 w 2472"/>
                <a:gd name="T11" fmla="*/ 1018 h 1029"/>
                <a:gd name="T12" fmla="*/ 1956 w 2472"/>
                <a:gd name="T13" fmla="*/ 1027 h 1029"/>
                <a:gd name="T14" fmla="*/ 1937 w 2472"/>
                <a:gd name="T15" fmla="*/ 1029 h 1029"/>
                <a:gd name="T16" fmla="*/ 23 w 2472"/>
                <a:gd name="T17" fmla="*/ 1029 h 1029"/>
                <a:gd name="T18" fmla="*/ 17 w 2472"/>
                <a:gd name="T19" fmla="*/ 1027 h 1029"/>
                <a:gd name="T20" fmla="*/ 9 w 2472"/>
                <a:gd name="T21" fmla="*/ 1027 h 1029"/>
                <a:gd name="T22" fmla="*/ 0 w 2472"/>
                <a:gd name="T23" fmla="*/ 1027 h 1029"/>
                <a:gd name="T24" fmla="*/ 48 w 2472"/>
                <a:gd name="T25" fmla="*/ 938 h 1029"/>
                <a:gd name="T26" fmla="*/ 100 w 2472"/>
                <a:gd name="T27" fmla="*/ 852 h 1029"/>
                <a:gd name="T28" fmla="*/ 152 w 2472"/>
                <a:gd name="T29" fmla="*/ 767 h 1029"/>
                <a:gd name="T30" fmla="*/ 210 w 2472"/>
                <a:gd name="T31" fmla="*/ 683 h 1029"/>
                <a:gd name="T32" fmla="*/ 270 w 2472"/>
                <a:gd name="T33" fmla="*/ 606 h 1029"/>
                <a:gd name="T34" fmla="*/ 334 w 2472"/>
                <a:gd name="T35" fmla="*/ 531 h 1029"/>
                <a:gd name="T36" fmla="*/ 404 w 2472"/>
                <a:gd name="T37" fmla="*/ 461 h 1029"/>
                <a:gd name="T38" fmla="*/ 479 w 2472"/>
                <a:gd name="T39" fmla="*/ 396 h 1029"/>
                <a:gd name="T40" fmla="*/ 560 w 2472"/>
                <a:gd name="T41" fmla="*/ 336 h 1029"/>
                <a:gd name="T42" fmla="*/ 647 w 2472"/>
                <a:gd name="T43" fmla="*/ 284 h 1029"/>
                <a:gd name="T44" fmla="*/ 744 w 2472"/>
                <a:gd name="T45" fmla="*/ 235 h 1029"/>
                <a:gd name="T46" fmla="*/ 842 w 2472"/>
                <a:gd name="T47" fmla="*/ 195 h 1029"/>
                <a:gd name="T48" fmla="*/ 941 w 2472"/>
                <a:gd name="T49" fmla="*/ 162 h 1029"/>
                <a:gd name="T50" fmla="*/ 1043 w 2472"/>
                <a:gd name="T51" fmla="*/ 133 h 1029"/>
                <a:gd name="T52" fmla="*/ 1148 w 2472"/>
                <a:gd name="T53" fmla="*/ 108 h 1029"/>
                <a:gd name="T54" fmla="*/ 1320 w 2472"/>
                <a:gd name="T55" fmla="*/ 75 h 1029"/>
                <a:gd name="T56" fmla="*/ 1492 w 2472"/>
                <a:gd name="T57" fmla="*/ 50 h 1029"/>
                <a:gd name="T58" fmla="*/ 1666 w 2472"/>
                <a:gd name="T59" fmla="*/ 32 h 1029"/>
                <a:gd name="T60" fmla="*/ 1842 w 2472"/>
                <a:gd name="T61" fmla="*/ 21 h 1029"/>
                <a:gd name="T62" fmla="*/ 2138 w 2472"/>
                <a:gd name="T63" fmla="*/ 9 h 1029"/>
                <a:gd name="T64" fmla="*/ 2433 w 2472"/>
                <a:gd name="T65" fmla="*/ 0 h 1029"/>
                <a:gd name="T66" fmla="*/ 2451 w 2472"/>
                <a:gd name="T67" fmla="*/ 0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2" h="1029">
                  <a:moveTo>
                    <a:pt x="2451" y="0"/>
                  </a:moveTo>
                  <a:lnTo>
                    <a:pt x="2472" y="0"/>
                  </a:lnTo>
                  <a:lnTo>
                    <a:pt x="2426" y="94"/>
                  </a:lnTo>
                  <a:lnTo>
                    <a:pt x="2379" y="185"/>
                  </a:lnTo>
                  <a:lnTo>
                    <a:pt x="1977" y="1004"/>
                  </a:lnTo>
                  <a:lnTo>
                    <a:pt x="1967" y="1018"/>
                  </a:lnTo>
                  <a:lnTo>
                    <a:pt x="1956" y="1027"/>
                  </a:lnTo>
                  <a:lnTo>
                    <a:pt x="1937" y="1029"/>
                  </a:lnTo>
                  <a:lnTo>
                    <a:pt x="23" y="1029"/>
                  </a:lnTo>
                  <a:lnTo>
                    <a:pt x="17" y="1027"/>
                  </a:lnTo>
                  <a:lnTo>
                    <a:pt x="9" y="1027"/>
                  </a:lnTo>
                  <a:lnTo>
                    <a:pt x="0" y="1027"/>
                  </a:lnTo>
                  <a:lnTo>
                    <a:pt x="48" y="938"/>
                  </a:lnTo>
                  <a:lnTo>
                    <a:pt x="100" y="852"/>
                  </a:lnTo>
                  <a:lnTo>
                    <a:pt x="152" y="767"/>
                  </a:lnTo>
                  <a:lnTo>
                    <a:pt x="210" y="683"/>
                  </a:lnTo>
                  <a:lnTo>
                    <a:pt x="270" y="606"/>
                  </a:lnTo>
                  <a:lnTo>
                    <a:pt x="334" y="531"/>
                  </a:lnTo>
                  <a:lnTo>
                    <a:pt x="404" y="461"/>
                  </a:lnTo>
                  <a:lnTo>
                    <a:pt x="479" y="396"/>
                  </a:lnTo>
                  <a:lnTo>
                    <a:pt x="560" y="336"/>
                  </a:lnTo>
                  <a:lnTo>
                    <a:pt x="647" y="284"/>
                  </a:lnTo>
                  <a:lnTo>
                    <a:pt x="744" y="235"/>
                  </a:lnTo>
                  <a:lnTo>
                    <a:pt x="842" y="195"/>
                  </a:lnTo>
                  <a:lnTo>
                    <a:pt x="941" y="162"/>
                  </a:lnTo>
                  <a:lnTo>
                    <a:pt x="1043" y="133"/>
                  </a:lnTo>
                  <a:lnTo>
                    <a:pt x="1148" y="108"/>
                  </a:lnTo>
                  <a:lnTo>
                    <a:pt x="1320" y="75"/>
                  </a:lnTo>
                  <a:lnTo>
                    <a:pt x="1492" y="50"/>
                  </a:lnTo>
                  <a:lnTo>
                    <a:pt x="1666" y="32"/>
                  </a:lnTo>
                  <a:lnTo>
                    <a:pt x="1842" y="21"/>
                  </a:lnTo>
                  <a:lnTo>
                    <a:pt x="2138" y="9"/>
                  </a:lnTo>
                  <a:lnTo>
                    <a:pt x="2433" y="0"/>
                  </a:lnTo>
                  <a:lnTo>
                    <a:pt x="245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grpSp>
      <p:sp>
        <p:nvSpPr>
          <p:cNvPr id="13" name="Segnaposto testo 3"/>
          <p:cNvSpPr>
            <a:spLocks noGrp="1"/>
          </p:cNvSpPr>
          <p:nvPr>
            <p:ph type="body" sz="quarter" idx="10" hasCustomPrompt="1"/>
          </p:nvPr>
        </p:nvSpPr>
        <p:spPr>
          <a:xfrm>
            <a:off x="6136667" y="2020033"/>
            <a:ext cx="5185489" cy="634771"/>
          </a:xfrm>
          <a:prstGeom prst="rect">
            <a:avLst/>
          </a:prstGeom>
          <a:noFill/>
          <a:effectLst/>
        </p:spPr>
        <p:txBody>
          <a:bodyPr vert="horz" wrap="square" lIns="0" tIns="45720" rIns="0" bIns="144000" rtlCol="0" anchor="b">
            <a:spAutoFit/>
          </a:bodyPr>
          <a:lstStyle>
            <a:lvl1pPr algn="r">
              <a:defRPr lang="it-IT" sz="3200" b="0" dirty="0">
                <a:solidFill>
                  <a:schemeClr val="bg1"/>
                </a:solidFill>
                <a:latin typeface="+mj-lt"/>
                <a:ea typeface="+mj-ea"/>
                <a:cs typeface="+mj-cs"/>
              </a:defRPr>
            </a:lvl1pPr>
          </a:lstStyle>
          <a:p>
            <a:pPr lvl="0" algn="r">
              <a:spcBef>
                <a:spcPct val="0"/>
              </a:spcBef>
            </a:pPr>
            <a:r>
              <a:rPr lang="it-IT" dirty="0"/>
              <a:t>Sottotitolo</a:t>
            </a:r>
          </a:p>
        </p:txBody>
      </p:sp>
      <p:sp>
        <p:nvSpPr>
          <p:cNvPr id="21"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3997705" y="1222782"/>
            <a:ext cx="7324451" cy="797251"/>
          </a:xfrm>
          <a:prstGeom prst="rect">
            <a:avLst/>
          </a:prstGeom>
          <a:noFill/>
          <a:effectLst/>
        </p:spPr>
        <p:txBody>
          <a:bodyPr vert="horz" wrap="square" lIns="0" tIns="45720" rIns="0" bIns="144000" rtlCol="0" anchor="b">
            <a:spAutoFit/>
          </a:bodyPr>
          <a:lstStyle>
            <a:lvl1pPr algn="r">
              <a:lnSpc>
                <a:spcPct val="80000"/>
              </a:lnSpc>
              <a:defRPr lang="it-IT" sz="4800"/>
            </a:lvl1pPr>
          </a:lstStyle>
          <a:p>
            <a:pPr lvl="0"/>
            <a:r>
              <a:rPr lang="it-IT" dirty="0"/>
              <a:t>Copertina sezione - alt 1</a:t>
            </a:r>
          </a:p>
        </p:txBody>
      </p:sp>
    </p:spTree>
    <p:extLst>
      <p:ext uri="{BB962C8B-B14F-4D97-AF65-F5344CB8AC3E}">
        <p14:creationId xmlns:p14="http://schemas.microsoft.com/office/powerpoint/2010/main" val="32881984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olo Sott. e contenuto testo 20pt">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dirty="0"/>
              <a:t>Titolo Calibri 28pt </a:t>
            </a:r>
          </a:p>
        </p:txBody>
      </p:sp>
      <p:sp>
        <p:nvSpPr>
          <p:cNvPr id="30"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866367"/>
            <a:ext cx="11176620" cy="390933"/>
          </a:xfrm>
          <a:prstGeom prst="rect">
            <a:avLst/>
          </a:prstGeom>
        </p:spPr>
        <p:txBody>
          <a:bodyPr vert="horz" lIns="0" tIns="45720" rIns="91440" bIns="45720" rtlCol="0">
            <a:normAutofit/>
          </a:bodyPr>
          <a:lstStyle>
            <a:lvl1pPr>
              <a:spcBef>
                <a:spcPts val="1200"/>
              </a:spcBef>
              <a:defRPr lang="it-IT" sz="2000" b="1" smtClean="0">
                <a:solidFill>
                  <a:schemeClr val="accent2"/>
                </a:solidFill>
              </a:defRPr>
            </a:lvl1pPr>
            <a:lvl2pPr>
              <a:defRPr lang="it-IT" smtClean="0"/>
            </a:lvl2pPr>
            <a:lvl3pPr>
              <a:defRPr lang="it-IT" smtClean="0"/>
            </a:lvl3pPr>
            <a:lvl4pPr>
              <a:defRPr lang="it-IT" smtClean="0"/>
            </a:lvl4pPr>
            <a:lvl5pPr>
              <a:defRPr lang="it-IT"/>
            </a:lvl5pPr>
          </a:lstStyle>
          <a:p>
            <a:pPr lvl="0"/>
            <a:r>
              <a:rPr lang="it-IT" dirty="0"/>
              <a:t>Sottotitolo Calibri 20pt</a:t>
            </a:r>
          </a:p>
        </p:txBody>
      </p:sp>
      <p:sp>
        <p:nvSpPr>
          <p:cNvPr id="11" name="Segnaposto testo 4">
            <a:extLst>
              <a:ext uri="{FF2B5EF4-FFF2-40B4-BE49-F238E27FC236}">
                <a16:creationId xmlns:a16="http://schemas.microsoft.com/office/drawing/2014/main" id="{E039BC0C-CF88-8949-86AB-999C6D80F169}"/>
              </a:ext>
            </a:extLst>
          </p:cNvPr>
          <p:cNvSpPr>
            <a:spLocks noGrp="1"/>
          </p:cNvSpPr>
          <p:nvPr>
            <p:ph type="body" sz="quarter" idx="14" hasCustomPrompt="1"/>
          </p:nvPr>
        </p:nvSpPr>
        <p:spPr>
          <a:xfrm>
            <a:off x="407367" y="1577975"/>
            <a:ext cx="11176621" cy="4227513"/>
          </a:xfrm>
          <a:prstGeom prst="rect">
            <a:avLst/>
          </a:prstGeom>
        </p:spPr>
        <p:txBody>
          <a:bodyPr/>
          <a:lstStyle>
            <a:lvl1pPr marL="0" indent="0">
              <a:buClr>
                <a:schemeClr val="tx2"/>
              </a:buClr>
              <a:buSzPct val="140000"/>
              <a:buFontTx/>
              <a:buNone/>
              <a:defRPr sz="2000"/>
            </a:lvl1pPr>
            <a:lvl2pPr marL="452437" indent="0">
              <a:buClr>
                <a:schemeClr val="tx2"/>
              </a:buClr>
              <a:buSzPct val="140000"/>
              <a:buFontTx/>
              <a:buNone/>
              <a:defRPr sz="1800"/>
            </a:lvl2pPr>
            <a:lvl3pPr marL="895350" indent="0">
              <a:buClr>
                <a:schemeClr val="tx2"/>
              </a:buClr>
              <a:buSzPct val="140000"/>
              <a:buFontTx/>
              <a:buNone/>
              <a:defRPr sz="1600"/>
            </a:lvl3pPr>
            <a:lvl4pPr marL="1343025" indent="0">
              <a:buClr>
                <a:schemeClr val="tx2"/>
              </a:buClr>
              <a:buSzPct val="140000"/>
              <a:buFontTx/>
              <a:buNone/>
              <a:defRPr sz="1400"/>
            </a:lvl4pPr>
            <a:lvl5pPr marL="1795462" indent="0">
              <a:buClr>
                <a:schemeClr val="tx2"/>
              </a:buClr>
              <a:buSzPct val="140000"/>
              <a:buFontTx/>
              <a:buNone/>
              <a:defRPr sz="1200"/>
            </a:lvl5pPr>
          </a:lstStyle>
          <a:p>
            <a:pPr lvl="0"/>
            <a:r>
              <a:rPr lang="it-IT" dirty="0"/>
              <a:t>Testo Calibri 20pt</a:t>
            </a:r>
          </a:p>
          <a:p>
            <a:pPr lvl="1"/>
            <a:r>
              <a:rPr lang="it-IT" dirty="0"/>
              <a:t>Secondo livello 18pt</a:t>
            </a:r>
          </a:p>
          <a:p>
            <a:pPr lvl="2"/>
            <a:r>
              <a:rPr lang="it-IT" dirty="0"/>
              <a:t>Terzo livello 16pt</a:t>
            </a:r>
          </a:p>
          <a:p>
            <a:pPr lvl="3"/>
            <a:r>
              <a:rPr lang="it-IT" dirty="0"/>
              <a:t>Quarto livello 14pt</a:t>
            </a:r>
          </a:p>
          <a:p>
            <a:pPr lvl="4"/>
            <a:r>
              <a:rPr lang="it-IT" dirty="0"/>
              <a:t>Quinto livello 12pt</a:t>
            </a:r>
          </a:p>
        </p:txBody>
      </p:sp>
      <p:sp>
        <p:nvSpPr>
          <p:cNvPr id="9"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r>
              <a:rPr lang="it-IT"/>
              <a:t>Formato data GG/MM/AAAA</a:t>
            </a:r>
            <a:endParaRPr lang="en-GB" dirty="0"/>
          </a:p>
        </p:txBody>
      </p:sp>
      <p:sp>
        <p:nvSpPr>
          <p:cNvPr id="10"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r>
              <a:rPr lang="en-GB"/>
              <a:t>Titolo presentazione   </a:t>
            </a:r>
            <a:r>
              <a:rPr lang="en-GB">
                <a:solidFill>
                  <a:schemeClr val="tx2"/>
                </a:solidFill>
              </a:rPr>
              <a:t>I</a:t>
            </a:r>
            <a:r>
              <a:rPr lang="en-GB"/>
              <a:t>   Nome relatore</a:t>
            </a:r>
            <a:endParaRPr lang="en-GB" dirty="0"/>
          </a:p>
        </p:txBody>
      </p:sp>
    </p:spTree>
    <p:extLst>
      <p:ext uri="{BB962C8B-B14F-4D97-AF65-F5344CB8AC3E}">
        <p14:creationId xmlns:p14="http://schemas.microsoft.com/office/powerpoint/2010/main" val="2423181112"/>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olo Sott. e contenuto testo Bullet Point 20pt">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dirty="0"/>
              <a:t>Titolo Calibri 28pt </a:t>
            </a:r>
          </a:p>
        </p:txBody>
      </p:sp>
      <p:sp>
        <p:nvSpPr>
          <p:cNvPr id="30"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866367"/>
            <a:ext cx="11176620" cy="390933"/>
          </a:xfrm>
          <a:prstGeom prst="rect">
            <a:avLst/>
          </a:prstGeom>
        </p:spPr>
        <p:txBody>
          <a:bodyPr vert="horz" lIns="0" tIns="45720" rIns="91440" bIns="45720" rtlCol="0">
            <a:normAutofit/>
          </a:bodyPr>
          <a:lstStyle>
            <a:lvl1pPr>
              <a:spcBef>
                <a:spcPts val="1200"/>
              </a:spcBef>
              <a:defRPr lang="it-IT" sz="2000" b="1" smtClean="0">
                <a:solidFill>
                  <a:schemeClr val="accent2"/>
                </a:solidFill>
              </a:defRPr>
            </a:lvl1pPr>
            <a:lvl2pPr>
              <a:defRPr lang="it-IT" smtClean="0"/>
            </a:lvl2pPr>
            <a:lvl3pPr>
              <a:defRPr lang="it-IT" smtClean="0"/>
            </a:lvl3pPr>
            <a:lvl4pPr>
              <a:defRPr lang="it-IT" smtClean="0"/>
            </a:lvl4pPr>
            <a:lvl5pPr>
              <a:defRPr lang="it-IT"/>
            </a:lvl5pPr>
          </a:lstStyle>
          <a:p>
            <a:pPr lvl="0"/>
            <a:r>
              <a:rPr lang="it-IT" dirty="0"/>
              <a:t>Sottotitolo Calibri 20pt</a:t>
            </a:r>
          </a:p>
        </p:txBody>
      </p:sp>
      <p:sp>
        <p:nvSpPr>
          <p:cNvPr id="5" name="Segnaposto testo 4">
            <a:extLst>
              <a:ext uri="{FF2B5EF4-FFF2-40B4-BE49-F238E27FC236}">
                <a16:creationId xmlns:a16="http://schemas.microsoft.com/office/drawing/2014/main" id="{E039BC0C-CF88-8949-86AB-999C6D80F169}"/>
              </a:ext>
            </a:extLst>
          </p:cNvPr>
          <p:cNvSpPr>
            <a:spLocks noGrp="1"/>
          </p:cNvSpPr>
          <p:nvPr>
            <p:ph type="body" sz="quarter" idx="14" hasCustomPrompt="1"/>
          </p:nvPr>
        </p:nvSpPr>
        <p:spPr>
          <a:xfrm>
            <a:off x="407368" y="1577975"/>
            <a:ext cx="11176620" cy="4227513"/>
          </a:xfrm>
          <a:prstGeom prst="rect">
            <a:avLst/>
          </a:prstGeom>
        </p:spPr>
        <p:txBody>
          <a:bodyPr/>
          <a:lstStyle>
            <a:lvl1pPr marL="182563" indent="-182563">
              <a:buClr>
                <a:schemeClr val="tx2"/>
              </a:buClr>
              <a:buSzPct val="140000"/>
              <a:buFont typeface="Arial" panose="020B0604020202020204" pitchFamily="34" charset="0"/>
              <a:buChar char="•"/>
              <a:defRPr sz="2000"/>
            </a:lvl1pPr>
            <a:lvl2pPr marL="628650" indent="-176213">
              <a:buClr>
                <a:schemeClr val="tx2"/>
              </a:buClr>
              <a:buSzPct val="140000"/>
              <a:buFont typeface="Arial" panose="020B0604020202020204" pitchFamily="34" charset="0"/>
              <a:buChar char="•"/>
              <a:defRPr sz="1800"/>
            </a:lvl2pPr>
            <a:lvl3pPr marL="1076325" indent="-180975">
              <a:buClr>
                <a:schemeClr val="tx2"/>
              </a:buClr>
              <a:buSzPct val="140000"/>
              <a:buFont typeface="Arial" panose="020B0604020202020204" pitchFamily="34" charset="0"/>
              <a:buChar char="•"/>
              <a:defRPr sz="1600"/>
            </a:lvl3pPr>
            <a:lvl4pPr marL="1524000" indent="-180975">
              <a:buClr>
                <a:schemeClr val="tx2"/>
              </a:buClr>
              <a:buSzPct val="140000"/>
              <a:buFont typeface="Arial" panose="020B0604020202020204" pitchFamily="34" charset="0"/>
              <a:buChar char="•"/>
              <a:defRPr sz="1400"/>
            </a:lvl4pPr>
            <a:lvl5pPr marL="1971675" indent="-176213">
              <a:buClr>
                <a:schemeClr val="tx2"/>
              </a:buClr>
              <a:buSzPct val="140000"/>
              <a:buFont typeface="Arial" panose="020B0604020202020204" pitchFamily="34" charset="0"/>
              <a:buChar char="•"/>
              <a:defRPr sz="1200"/>
            </a:lvl5pPr>
          </a:lstStyle>
          <a:p>
            <a:pPr lvl="0"/>
            <a:r>
              <a:rPr lang="it-IT" dirty="0"/>
              <a:t>Testo Calibri 20pt</a:t>
            </a:r>
          </a:p>
          <a:p>
            <a:pPr lvl="1"/>
            <a:r>
              <a:rPr lang="it-IT" dirty="0"/>
              <a:t>Secondo livello 18pt</a:t>
            </a:r>
          </a:p>
          <a:p>
            <a:pPr lvl="2"/>
            <a:r>
              <a:rPr lang="it-IT" dirty="0"/>
              <a:t>Terzo livello 16pt</a:t>
            </a:r>
          </a:p>
          <a:p>
            <a:pPr lvl="3"/>
            <a:r>
              <a:rPr lang="it-IT" dirty="0"/>
              <a:t>Quarto livello 14pt</a:t>
            </a:r>
          </a:p>
          <a:p>
            <a:pPr lvl="4"/>
            <a:r>
              <a:rPr lang="it-IT" dirty="0"/>
              <a:t>Quinto livello 12pt</a:t>
            </a:r>
          </a:p>
        </p:txBody>
      </p:sp>
      <p:sp>
        <p:nvSpPr>
          <p:cNvPr id="6"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r>
              <a:rPr lang="it-IT"/>
              <a:t>Formato data GG/MM/AAAA</a:t>
            </a:r>
            <a:endParaRPr lang="en-GB" dirty="0"/>
          </a:p>
        </p:txBody>
      </p:sp>
      <p:sp>
        <p:nvSpPr>
          <p:cNvPr id="7"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r>
              <a:rPr lang="en-GB"/>
              <a:t>Titolo presentazione   </a:t>
            </a:r>
            <a:r>
              <a:rPr lang="en-GB">
                <a:solidFill>
                  <a:schemeClr val="tx2"/>
                </a:solidFill>
              </a:rPr>
              <a:t>I</a:t>
            </a:r>
            <a:r>
              <a:rPr lang="en-GB"/>
              <a:t>   Nome relatore</a:t>
            </a:r>
            <a:endParaRPr lang="en-GB" dirty="0"/>
          </a:p>
        </p:txBody>
      </p:sp>
    </p:spTree>
    <p:extLst>
      <p:ext uri="{BB962C8B-B14F-4D97-AF65-F5344CB8AC3E}">
        <p14:creationId xmlns:p14="http://schemas.microsoft.com/office/powerpoint/2010/main" val="1270497231"/>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itolo e contenuto testo 20pt">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dirty="0"/>
              <a:t>Titolo Calibri 28pt </a:t>
            </a:r>
          </a:p>
        </p:txBody>
      </p:sp>
      <p:sp>
        <p:nvSpPr>
          <p:cNvPr id="11" name="Segnaposto testo 4">
            <a:extLst>
              <a:ext uri="{FF2B5EF4-FFF2-40B4-BE49-F238E27FC236}">
                <a16:creationId xmlns:a16="http://schemas.microsoft.com/office/drawing/2014/main" id="{E039BC0C-CF88-8949-86AB-999C6D80F169}"/>
              </a:ext>
            </a:extLst>
          </p:cNvPr>
          <p:cNvSpPr>
            <a:spLocks noGrp="1"/>
          </p:cNvSpPr>
          <p:nvPr>
            <p:ph type="body" sz="quarter" idx="14" hasCustomPrompt="1"/>
          </p:nvPr>
        </p:nvSpPr>
        <p:spPr>
          <a:xfrm>
            <a:off x="407367" y="1200150"/>
            <a:ext cx="11176621" cy="4605339"/>
          </a:xfrm>
          <a:prstGeom prst="rect">
            <a:avLst/>
          </a:prstGeom>
        </p:spPr>
        <p:txBody>
          <a:bodyPr/>
          <a:lstStyle>
            <a:lvl1pPr marL="0" indent="0">
              <a:buClr>
                <a:schemeClr val="tx2"/>
              </a:buClr>
              <a:buSzPct val="140000"/>
              <a:buFontTx/>
              <a:buNone/>
              <a:defRPr sz="2000"/>
            </a:lvl1pPr>
            <a:lvl2pPr marL="452437" indent="0">
              <a:buClr>
                <a:schemeClr val="tx2"/>
              </a:buClr>
              <a:buSzPct val="140000"/>
              <a:buFontTx/>
              <a:buNone/>
              <a:defRPr sz="1800"/>
            </a:lvl2pPr>
            <a:lvl3pPr marL="895350" indent="0">
              <a:buClr>
                <a:schemeClr val="tx2"/>
              </a:buClr>
              <a:buSzPct val="140000"/>
              <a:buFontTx/>
              <a:buNone/>
              <a:defRPr sz="1600"/>
            </a:lvl3pPr>
            <a:lvl4pPr marL="1343025" indent="0">
              <a:buClr>
                <a:schemeClr val="tx2"/>
              </a:buClr>
              <a:buSzPct val="140000"/>
              <a:buFontTx/>
              <a:buNone/>
              <a:defRPr sz="1400"/>
            </a:lvl4pPr>
            <a:lvl5pPr marL="1795462" indent="0">
              <a:buClr>
                <a:schemeClr val="tx2"/>
              </a:buClr>
              <a:buSzPct val="140000"/>
              <a:buFontTx/>
              <a:buNone/>
              <a:defRPr sz="1200"/>
            </a:lvl5pPr>
          </a:lstStyle>
          <a:p>
            <a:pPr lvl="0"/>
            <a:r>
              <a:rPr lang="it-IT" dirty="0"/>
              <a:t>Testo Calibri 20pt</a:t>
            </a:r>
          </a:p>
          <a:p>
            <a:pPr lvl="1"/>
            <a:r>
              <a:rPr lang="it-IT" dirty="0"/>
              <a:t>Secondo livello 18pt</a:t>
            </a:r>
          </a:p>
          <a:p>
            <a:pPr lvl="2"/>
            <a:r>
              <a:rPr lang="it-IT" dirty="0"/>
              <a:t>Terzo livello 16pt</a:t>
            </a:r>
          </a:p>
          <a:p>
            <a:pPr lvl="3"/>
            <a:r>
              <a:rPr lang="it-IT" dirty="0"/>
              <a:t>Quarto livello 14pt</a:t>
            </a:r>
          </a:p>
          <a:p>
            <a:pPr lvl="4"/>
            <a:r>
              <a:rPr lang="it-IT" dirty="0"/>
              <a:t>Quinto livello 12pt</a:t>
            </a:r>
          </a:p>
        </p:txBody>
      </p:sp>
      <p:sp>
        <p:nvSpPr>
          <p:cNvPr id="9"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r>
              <a:rPr lang="it-IT"/>
              <a:t>Formato data GG/MM/AAAA</a:t>
            </a:r>
            <a:endParaRPr lang="en-GB" dirty="0"/>
          </a:p>
        </p:txBody>
      </p:sp>
      <p:sp>
        <p:nvSpPr>
          <p:cNvPr id="10"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r>
              <a:rPr lang="en-GB"/>
              <a:t>Titolo presentazione   </a:t>
            </a:r>
            <a:r>
              <a:rPr lang="en-GB">
                <a:solidFill>
                  <a:schemeClr val="tx2"/>
                </a:solidFill>
              </a:rPr>
              <a:t>I</a:t>
            </a:r>
            <a:r>
              <a:rPr lang="en-GB"/>
              <a:t>   Nome relatore</a:t>
            </a:r>
            <a:endParaRPr lang="en-GB" dirty="0"/>
          </a:p>
        </p:txBody>
      </p:sp>
    </p:spTree>
    <p:extLst>
      <p:ext uri="{BB962C8B-B14F-4D97-AF65-F5344CB8AC3E}">
        <p14:creationId xmlns:p14="http://schemas.microsoft.com/office/powerpoint/2010/main" val="1193049410"/>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olo Sott. ">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dirty="0"/>
              <a:t>Titolo Calibri 28pt </a:t>
            </a:r>
          </a:p>
        </p:txBody>
      </p:sp>
      <p:sp>
        <p:nvSpPr>
          <p:cNvPr id="30"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866367"/>
            <a:ext cx="11176620" cy="390933"/>
          </a:xfrm>
          <a:prstGeom prst="rect">
            <a:avLst/>
          </a:prstGeom>
        </p:spPr>
        <p:txBody>
          <a:bodyPr vert="horz" lIns="0" tIns="45720" rIns="91440" bIns="45720" rtlCol="0">
            <a:normAutofit/>
          </a:bodyPr>
          <a:lstStyle>
            <a:lvl1pPr>
              <a:spcBef>
                <a:spcPts val="1200"/>
              </a:spcBef>
              <a:defRPr lang="it-IT" sz="2000" b="1" smtClean="0">
                <a:solidFill>
                  <a:schemeClr val="accent2"/>
                </a:solidFill>
              </a:defRPr>
            </a:lvl1pPr>
            <a:lvl2pPr>
              <a:defRPr lang="it-IT" smtClean="0"/>
            </a:lvl2pPr>
            <a:lvl3pPr>
              <a:defRPr lang="it-IT" smtClean="0"/>
            </a:lvl3pPr>
            <a:lvl4pPr>
              <a:defRPr lang="it-IT" smtClean="0"/>
            </a:lvl4pPr>
            <a:lvl5pPr>
              <a:defRPr lang="it-IT"/>
            </a:lvl5pPr>
          </a:lstStyle>
          <a:p>
            <a:pPr lvl="0"/>
            <a:r>
              <a:rPr lang="it-IT" dirty="0"/>
              <a:t>Sottotitolo Calibri 20pt</a:t>
            </a:r>
          </a:p>
        </p:txBody>
      </p:sp>
      <p:sp>
        <p:nvSpPr>
          <p:cNvPr id="4"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r>
              <a:rPr lang="it-IT"/>
              <a:t>Formato data GG/MM/AAAA</a:t>
            </a:r>
            <a:endParaRPr lang="en-GB" dirty="0"/>
          </a:p>
        </p:txBody>
      </p:sp>
      <p:sp>
        <p:nvSpPr>
          <p:cNvPr id="5"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r>
              <a:rPr lang="en-GB"/>
              <a:t>Titolo presentazione   </a:t>
            </a:r>
            <a:r>
              <a:rPr lang="en-GB">
                <a:solidFill>
                  <a:schemeClr val="tx2"/>
                </a:solidFill>
              </a:rPr>
              <a:t>I</a:t>
            </a:r>
            <a:r>
              <a:rPr lang="en-GB"/>
              <a:t>   Nome relatore</a:t>
            </a:r>
            <a:endParaRPr lang="en-GB" dirty="0"/>
          </a:p>
        </p:txBody>
      </p:sp>
    </p:spTree>
    <p:extLst>
      <p:ext uri="{BB962C8B-B14F-4D97-AF65-F5344CB8AC3E}">
        <p14:creationId xmlns:p14="http://schemas.microsoft.com/office/powerpoint/2010/main" val="4134367292"/>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Titolo Sott. e contenuto testo 18pt">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dirty="0"/>
              <a:t>Titolo Calibri 28pt </a:t>
            </a:r>
          </a:p>
        </p:txBody>
      </p:sp>
      <p:sp>
        <p:nvSpPr>
          <p:cNvPr id="30"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866367"/>
            <a:ext cx="11176620" cy="390933"/>
          </a:xfrm>
          <a:prstGeom prst="rect">
            <a:avLst/>
          </a:prstGeom>
        </p:spPr>
        <p:txBody>
          <a:bodyPr vert="horz" lIns="0" tIns="45720" rIns="91440" bIns="45720" rtlCol="0">
            <a:normAutofit/>
          </a:bodyPr>
          <a:lstStyle>
            <a:lvl1pPr>
              <a:spcBef>
                <a:spcPts val="1200"/>
              </a:spcBef>
              <a:defRPr lang="it-IT" sz="2000" b="1" smtClean="0">
                <a:solidFill>
                  <a:schemeClr val="accent2"/>
                </a:solidFill>
              </a:defRPr>
            </a:lvl1pPr>
            <a:lvl2pPr>
              <a:defRPr lang="it-IT" smtClean="0"/>
            </a:lvl2pPr>
            <a:lvl3pPr>
              <a:defRPr lang="it-IT" smtClean="0"/>
            </a:lvl3pPr>
            <a:lvl4pPr>
              <a:defRPr lang="it-IT" smtClean="0"/>
            </a:lvl4pPr>
            <a:lvl5pPr>
              <a:defRPr lang="it-IT"/>
            </a:lvl5pPr>
          </a:lstStyle>
          <a:p>
            <a:pPr lvl="0"/>
            <a:r>
              <a:rPr lang="it-IT" dirty="0"/>
              <a:t>Sottotitolo Calibri 20pt</a:t>
            </a:r>
          </a:p>
        </p:txBody>
      </p:sp>
      <p:sp>
        <p:nvSpPr>
          <p:cNvPr id="12" name="Segnaposto testo 4">
            <a:extLst>
              <a:ext uri="{FF2B5EF4-FFF2-40B4-BE49-F238E27FC236}">
                <a16:creationId xmlns:a16="http://schemas.microsoft.com/office/drawing/2014/main" id="{E039BC0C-CF88-8949-86AB-999C6D80F169}"/>
              </a:ext>
            </a:extLst>
          </p:cNvPr>
          <p:cNvSpPr>
            <a:spLocks noGrp="1"/>
          </p:cNvSpPr>
          <p:nvPr>
            <p:ph type="body" sz="quarter" idx="14" hasCustomPrompt="1"/>
          </p:nvPr>
        </p:nvSpPr>
        <p:spPr>
          <a:xfrm>
            <a:off x="407368" y="1601785"/>
            <a:ext cx="11176620" cy="4284663"/>
          </a:xfrm>
          <a:prstGeom prst="rect">
            <a:avLst/>
          </a:prstGeom>
        </p:spPr>
        <p:txBody>
          <a:bodyPr/>
          <a:lstStyle>
            <a:lvl1pPr marL="0" indent="0">
              <a:buClr>
                <a:schemeClr val="tx2"/>
              </a:buClr>
              <a:buSzPct val="140000"/>
              <a:buFontTx/>
              <a:buNone/>
              <a:defRPr sz="1800"/>
            </a:lvl1pPr>
            <a:lvl2pPr marL="452437" indent="0">
              <a:buClr>
                <a:schemeClr val="tx2"/>
              </a:buClr>
              <a:buSzPct val="140000"/>
              <a:buFontTx/>
              <a:buNone/>
              <a:defRPr sz="1600"/>
            </a:lvl2pPr>
            <a:lvl3pPr marL="895350" indent="0">
              <a:buClr>
                <a:schemeClr val="tx2"/>
              </a:buClr>
              <a:buSzPct val="140000"/>
              <a:buFontTx/>
              <a:buNone/>
              <a:defRPr sz="1400"/>
            </a:lvl3pPr>
            <a:lvl4pPr marL="1343025" indent="0">
              <a:buClr>
                <a:schemeClr val="tx2"/>
              </a:buClr>
              <a:buSzPct val="140000"/>
              <a:buFontTx/>
              <a:buNone/>
              <a:defRPr sz="1200"/>
            </a:lvl4pPr>
            <a:lvl5pPr marL="1795462" indent="0">
              <a:buClr>
                <a:schemeClr val="tx2"/>
              </a:buClr>
              <a:buSzPct val="140000"/>
              <a:buFontTx/>
              <a:buNone/>
              <a:defRPr sz="1100"/>
            </a:lvl5pPr>
          </a:lstStyle>
          <a:p>
            <a:pPr lvl="0"/>
            <a:r>
              <a:rPr lang="it-IT" dirty="0"/>
              <a:t>Testo Calibri 18pt</a:t>
            </a:r>
          </a:p>
          <a:p>
            <a:pPr lvl="1"/>
            <a:r>
              <a:rPr lang="it-IT" dirty="0"/>
              <a:t>Secondo livello 16pt</a:t>
            </a:r>
          </a:p>
          <a:p>
            <a:pPr lvl="2"/>
            <a:r>
              <a:rPr lang="it-IT" dirty="0"/>
              <a:t>Terzo livello 14pt</a:t>
            </a:r>
          </a:p>
          <a:p>
            <a:pPr lvl="3"/>
            <a:r>
              <a:rPr lang="it-IT" dirty="0"/>
              <a:t>Quarto livello 12pt</a:t>
            </a:r>
          </a:p>
          <a:p>
            <a:pPr lvl="4"/>
            <a:r>
              <a:rPr lang="it-IT" dirty="0"/>
              <a:t>Quinto livello 11pt</a:t>
            </a:r>
          </a:p>
        </p:txBody>
      </p:sp>
      <p:sp>
        <p:nvSpPr>
          <p:cNvPr id="5"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r>
              <a:rPr lang="it-IT"/>
              <a:t>Formato data GG/MM/AAAA</a:t>
            </a:r>
            <a:endParaRPr lang="en-GB" dirty="0"/>
          </a:p>
        </p:txBody>
      </p:sp>
      <p:sp>
        <p:nvSpPr>
          <p:cNvPr id="6"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r>
              <a:rPr lang="en-GB"/>
              <a:t>Titolo presentazione   </a:t>
            </a:r>
            <a:r>
              <a:rPr lang="en-GB">
                <a:solidFill>
                  <a:schemeClr val="tx2"/>
                </a:solidFill>
              </a:rPr>
              <a:t>I</a:t>
            </a:r>
            <a:r>
              <a:rPr lang="en-GB"/>
              <a:t>   Nome relatore</a:t>
            </a:r>
            <a:endParaRPr lang="en-GB" dirty="0"/>
          </a:p>
        </p:txBody>
      </p:sp>
    </p:spTree>
    <p:extLst>
      <p:ext uri="{BB962C8B-B14F-4D97-AF65-F5344CB8AC3E}">
        <p14:creationId xmlns:p14="http://schemas.microsoft.com/office/powerpoint/2010/main" val="3499754062"/>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Titolo Sott. e contenuto testo Bullet Point 18pt">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dirty="0"/>
              <a:t>Titolo Calibri 28pt </a:t>
            </a:r>
          </a:p>
        </p:txBody>
      </p:sp>
      <p:sp>
        <p:nvSpPr>
          <p:cNvPr id="30"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866367"/>
            <a:ext cx="11176620" cy="390933"/>
          </a:xfrm>
          <a:prstGeom prst="rect">
            <a:avLst/>
          </a:prstGeom>
        </p:spPr>
        <p:txBody>
          <a:bodyPr vert="horz" lIns="0" tIns="45720" rIns="91440" bIns="45720" rtlCol="0">
            <a:normAutofit/>
          </a:bodyPr>
          <a:lstStyle>
            <a:lvl1pPr>
              <a:spcBef>
                <a:spcPts val="1200"/>
              </a:spcBef>
              <a:defRPr lang="it-IT" sz="2000" b="1" smtClean="0">
                <a:solidFill>
                  <a:schemeClr val="accent2"/>
                </a:solidFill>
              </a:defRPr>
            </a:lvl1pPr>
            <a:lvl2pPr>
              <a:defRPr lang="it-IT" smtClean="0"/>
            </a:lvl2pPr>
            <a:lvl3pPr>
              <a:defRPr lang="it-IT" smtClean="0"/>
            </a:lvl3pPr>
            <a:lvl4pPr>
              <a:defRPr lang="it-IT" smtClean="0"/>
            </a:lvl4pPr>
            <a:lvl5pPr>
              <a:defRPr lang="it-IT"/>
            </a:lvl5pPr>
          </a:lstStyle>
          <a:p>
            <a:pPr lvl="0"/>
            <a:r>
              <a:rPr lang="it-IT" dirty="0"/>
              <a:t>Sottotitolo Calibri 20pt</a:t>
            </a:r>
          </a:p>
        </p:txBody>
      </p:sp>
      <p:sp>
        <p:nvSpPr>
          <p:cNvPr id="11" name="Segnaposto testo 4">
            <a:extLst>
              <a:ext uri="{FF2B5EF4-FFF2-40B4-BE49-F238E27FC236}">
                <a16:creationId xmlns:a16="http://schemas.microsoft.com/office/drawing/2014/main" id="{E039BC0C-CF88-8949-86AB-999C6D80F169}"/>
              </a:ext>
            </a:extLst>
          </p:cNvPr>
          <p:cNvSpPr>
            <a:spLocks noGrp="1"/>
          </p:cNvSpPr>
          <p:nvPr>
            <p:ph type="body" sz="quarter" idx="14" hasCustomPrompt="1"/>
          </p:nvPr>
        </p:nvSpPr>
        <p:spPr>
          <a:xfrm>
            <a:off x="407368" y="1601785"/>
            <a:ext cx="11176620" cy="4203703"/>
          </a:xfrm>
          <a:prstGeom prst="rect">
            <a:avLst/>
          </a:prstGeom>
        </p:spPr>
        <p:txBody>
          <a:bodyPr/>
          <a:lstStyle>
            <a:lvl1pPr marL="182563" indent="-182563">
              <a:buClr>
                <a:schemeClr val="tx2"/>
              </a:buClr>
              <a:buSzPct val="140000"/>
              <a:buFont typeface="Arial" panose="020B0604020202020204" pitchFamily="34" charset="0"/>
              <a:buChar char="•"/>
              <a:defRPr sz="1800"/>
            </a:lvl1pPr>
            <a:lvl2pPr marL="628650" indent="-176213">
              <a:buClr>
                <a:schemeClr val="tx2"/>
              </a:buClr>
              <a:buSzPct val="140000"/>
              <a:buFont typeface="Arial" panose="020B0604020202020204" pitchFamily="34" charset="0"/>
              <a:buChar char="•"/>
              <a:defRPr sz="1600"/>
            </a:lvl2pPr>
            <a:lvl3pPr marL="1076325" indent="-180975">
              <a:buClr>
                <a:schemeClr val="tx2"/>
              </a:buClr>
              <a:buSzPct val="140000"/>
              <a:buFont typeface="Arial" panose="020B0604020202020204" pitchFamily="34" charset="0"/>
              <a:buChar char="•"/>
              <a:defRPr sz="1400"/>
            </a:lvl3pPr>
            <a:lvl4pPr marL="1524000" indent="-180975">
              <a:buClr>
                <a:schemeClr val="tx2"/>
              </a:buClr>
              <a:buSzPct val="140000"/>
              <a:buFont typeface="Arial" panose="020B0604020202020204" pitchFamily="34" charset="0"/>
              <a:buChar char="•"/>
              <a:defRPr sz="1200"/>
            </a:lvl4pPr>
            <a:lvl5pPr marL="1971675" indent="-176213">
              <a:buClr>
                <a:schemeClr val="tx2"/>
              </a:buClr>
              <a:buSzPct val="140000"/>
              <a:buFont typeface="Arial" panose="020B0604020202020204" pitchFamily="34" charset="0"/>
              <a:buChar char="•"/>
              <a:defRPr sz="1100"/>
            </a:lvl5pPr>
          </a:lstStyle>
          <a:p>
            <a:pPr lvl="0"/>
            <a:r>
              <a:rPr lang="it-IT" dirty="0"/>
              <a:t>Testo Calibri 18pt</a:t>
            </a:r>
          </a:p>
          <a:p>
            <a:pPr lvl="1"/>
            <a:r>
              <a:rPr lang="it-IT" dirty="0"/>
              <a:t>Secondo livello 16pt</a:t>
            </a:r>
          </a:p>
          <a:p>
            <a:pPr lvl="2"/>
            <a:r>
              <a:rPr lang="it-IT" dirty="0"/>
              <a:t>Terzo livello 14pt</a:t>
            </a:r>
          </a:p>
          <a:p>
            <a:pPr lvl="3"/>
            <a:r>
              <a:rPr lang="it-IT" dirty="0"/>
              <a:t>Quarto livello 12pt</a:t>
            </a:r>
          </a:p>
          <a:p>
            <a:pPr lvl="4"/>
            <a:r>
              <a:rPr lang="it-IT" dirty="0"/>
              <a:t>Quinto livello 11pt</a:t>
            </a:r>
          </a:p>
        </p:txBody>
      </p:sp>
      <p:sp>
        <p:nvSpPr>
          <p:cNvPr id="5"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r>
              <a:rPr lang="it-IT"/>
              <a:t>Formato data GG/MM/AAAA</a:t>
            </a:r>
            <a:endParaRPr lang="en-GB" dirty="0"/>
          </a:p>
        </p:txBody>
      </p:sp>
      <p:sp>
        <p:nvSpPr>
          <p:cNvPr id="6"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r>
              <a:rPr lang="en-GB"/>
              <a:t>Titolo presentazione   </a:t>
            </a:r>
            <a:r>
              <a:rPr lang="en-GB">
                <a:solidFill>
                  <a:schemeClr val="tx2"/>
                </a:solidFill>
              </a:rPr>
              <a:t>I</a:t>
            </a:r>
            <a:r>
              <a:rPr lang="en-GB"/>
              <a:t>   Nome relatore</a:t>
            </a:r>
            <a:endParaRPr lang="en-GB" dirty="0"/>
          </a:p>
        </p:txBody>
      </p:sp>
    </p:spTree>
    <p:extLst>
      <p:ext uri="{BB962C8B-B14F-4D97-AF65-F5344CB8AC3E}">
        <p14:creationId xmlns:p14="http://schemas.microsoft.com/office/powerpoint/2010/main" val="1678715133"/>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_Titolo sott. e cont. con immagine">
    <p:spTree>
      <p:nvGrpSpPr>
        <p:cNvPr id="1" name=""/>
        <p:cNvGrpSpPr/>
        <p:nvPr/>
      </p:nvGrpSpPr>
      <p:grpSpPr>
        <a:xfrm>
          <a:off x="0" y="0"/>
          <a:ext cx="0" cy="0"/>
          <a:chOff x="0" y="0"/>
          <a:chExt cx="0" cy="0"/>
        </a:xfrm>
      </p:grpSpPr>
      <p:sp>
        <p:nvSpPr>
          <p:cNvPr id="8"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dirty="0"/>
              <a:t>Titolo Calibri 28pt </a:t>
            </a:r>
          </a:p>
        </p:txBody>
      </p:sp>
      <p:sp>
        <p:nvSpPr>
          <p:cNvPr id="12" name="Segnaposto contenuto 2">
            <a:extLst>
              <a:ext uri="{FF2B5EF4-FFF2-40B4-BE49-F238E27FC236}">
                <a16:creationId xmlns:a16="http://schemas.microsoft.com/office/drawing/2014/main" id="{6D2B416D-7B49-44B1-B69F-DA365E602485}"/>
              </a:ext>
            </a:extLst>
          </p:cNvPr>
          <p:cNvSpPr>
            <a:spLocks noGrp="1"/>
          </p:cNvSpPr>
          <p:nvPr>
            <p:ph idx="1" hasCustomPrompt="1"/>
          </p:nvPr>
        </p:nvSpPr>
        <p:spPr>
          <a:xfrm>
            <a:off x="407368" y="1557337"/>
            <a:ext cx="3263063" cy="4252913"/>
          </a:xfrm>
          <a:prstGeom prst="rect">
            <a:avLst/>
          </a:prstGeom>
        </p:spPr>
        <p:txBody>
          <a:bodyPr vert="horz" lIns="0" tIns="45720" rIns="91440" bIns="45720" rtlCol="0">
            <a:normAutofit/>
          </a:bodyPr>
          <a:lstStyle>
            <a:lvl1pPr>
              <a:spcBef>
                <a:spcPts val="1200"/>
              </a:spcBef>
              <a:defRPr lang="it-IT" sz="1800" smtClean="0">
                <a:solidFill>
                  <a:schemeClr val="tx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13"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866367"/>
            <a:ext cx="11176620" cy="390933"/>
          </a:xfrm>
          <a:prstGeom prst="rect">
            <a:avLst/>
          </a:prstGeom>
        </p:spPr>
        <p:txBody>
          <a:bodyPr vert="horz" lIns="0" tIns="45720" rIns="91440" bIns="45720" rtlCol="0">
            <a:normAutofit/>
          </a:bodyPr>
          <a:lstStyle>
            <a:lvl1pPr>
              <a:spcBef>
                <a:spcPts val="1200"/>
              </a:spcBef>
              <a:defRPr lang="it-IT" sz="2000" b="1" smtClean="0">
                <a:solidFill>
                  <a:schemeClr val="accent2"/>
                </a:solidFill>
              </a:defRPr>
            </a:lvl1pPr>
            <a:lvl2pPr>
              <a:defRPr lang="it-IT" smtClean="0"/>
            </a:lvl2pPr>
            <a:lvl3pPr>
              <a:defRPr lang="it-IT" smtClean="0"/>
            </a:lvl3pPr>
            <a:lvl4pPr>
              <a:defRPr lang="it-IT" smtClean="0"/>
            </a:lvl4pPr>
            <a:lvl5pPr>
              <a:defRPr lang="it-IT"/>
            </a:lvl5pPr>
          </a:lstStyle>
          <a:p>
            <a:pPr lvl="0"/>
            <a:r>
              <a:rPr lang="it-IT" dirty="0"/>
              <a:t>Sottotitolo Calibri 20pt</a:t>
            </a:r>
          </a:p>
        </p:txBody>
      </p:sp>
      <p:sp>
        <p:nvSpPr>
          <p:cNvPr id="3" name="Segnaposto immagine 2">
            <a:extLst>
              <a:ext uri="{FF2B5EF4-FFF2-40B4-BE49-F238E27FC236}">
                <a16:creationId xmlns:a16="http://schemas.microsoft.com/office/drawing/2014/main" id="{3659AF68-753C-5E40-9289-006DB5C1620C}"/>
              </a:ext>
            </a:extLst>
          </p:cNvPr>
          <p:cNvSpPr>
            <a:spLocks noGrp="1"/>
          </p:cNvSpPr>
          <p:nvPr>
            <p:ph type="pic" sz="quarter" idx="14"/>
          </p:nvPr>
        </p:nvSpPr>
        <p:spPr>
          <a:xfrm>
            <a:off x="3860800" y="1552575"/>
            <a:ext cx="7723188" cy="4252913"/>
          </a:xfrm>
          <a:prstGeom prst="rect">
            <a:avLst/>
          </a:prstGeom>
        </p:spPr>
        <p:txBody>
          <a:bodyPr/>
          <a:lstStyle/>
          <a:p>
            <a:endParaRPr lang="it-IT" dirty="0"/>
          </a:p>
        </p:txBody>
      </p:sp>
      <p:sp>
        <p:nvSpPr>
          <p:cNvPr id="6"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r>
              <a:rPr lang="it-IT"/>
              <a:t>Formato data GG/MM/AAAA</a:t>
            </a:r>
            <a:endParaRPr lang="en-GB" dirty="0"/>
          </a:p>
        </p:txBody>
      </p:sp>
      <p:sp>
        <p:nvSpPr>
          <p:cNvPr id="7"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r>
              <a:rPr lang="en-GB"/>
              <a:t>Titolo presentazione   </a:t>
            </a:r>
            <a:r>
              <a:rPr lang="en-GB">
                <a:solidFill>
                  <a:schemeClr val="tx2"/>
                </a:solidFill>
              </a:rPr>
              <a:t>I</a:t>
            </a:r>
            <a:r>
              <a:rPr lang="en-GB"/>
              <a:t>   Nome relatore</a:t>
            </a:r>
            <a:endParaRPr lang="en-GB" dirty="0"/>
          </a:p>
        </p:txBody>
      </p:sp>
    </p:spTree>
    <p:extLst>
      <p:ext uri="{BB962C8B-B14F-4D97-AF65-F5344CB8AC3E}">
        <p14:creationId xmlns:p14="http://schemas.microsoft.com/office/powerpoint/2010/main" val="651388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olo e contenuto testo 20pt">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dirty="0"/>
              <a:t>Titolo Calibri 28pt </a:t>
            </a:r>
          </a:p>
        </p:txBody>
      </p:sp>
      <p:sp>
        <p:nvSpPr>
          <p:cNvPr id="11" name="Segnaposto testo 4">
            <a:extLst>
              <a:ext uri="{FF2B5EF4-FFF2-40B4-BE49-F238E27FC236}">
                <a16:creationId xmlns:a16="http://schemas.microsoft.com/office/drawing/2014/main" id="{E039BC0C-CF88-8949-86AB-999C6D80F169}"/>
              </a:ext>
            </a:extLst>
          </p:cNvPr>
          <p:cNvSpPr>
            <a:spLocks noGrp="1"/>
          </p:cNvSpPr>
          <p:nvPr>
            <p:ph type="body" sz="quarter" idx="14" hasCustomPrompt="1"/>
          </p:nvPr>
        </p:nvSpPr>
        <p:spPr>
          <a:xfrm>
            <a:off x="407367" y="1200150"/>
            <a:ext cx="11176621" cy="4605339"/>
          </a:xfrm>
          <a:prstGeom prst="rect">
            <a:avLst/>
          </a:prstGeom>
        </p:spPr>
        <p:txBody>
          <a:bodyPr/>
          <a:lstStyle>
            <a:lvl1pPr marL="0" indent="0">
              <a:buClr>
                <a:schemeClr val="tx2"/>
              </a:buClr>
              <a:buSzPct val="140000"/>
              <a:buFontTx/>
              <a:buNone/>
              <a:defRPr sz="2000"/>
            </a:lvl1pPr>
            <a:lvl2pPr marL="452437" indent="0">
              <a:buClr>
                <a:schemeClr val="tx2"/>
              </a:buClr>
              <a:buSzPct val="140000"/>
              <a:buFontTx/>
              <a:buNone/>
              <a:defRPr sz="1800"/>
            </a:lvl2pPr>
            <a:lvl3pPr marL="895350" indent="0">
              <a:buClr>
                <a:schemeClr val="tx2"/>
              </a:buClr>
              <a:buSzPct val="140000"/>
              <a:buFontTx/>
              <a:buNone/>
              <a:defRPr sz="1600"/>
            </a:lvl3pPr>
            <a:lvl4pPr marL="1343025" indent="0">
              <a:buClr>
                <a:schemeClr val="tx2"/>
              </a:buClr>
              <a:buSzPct val="140000"/>
              <a:buFontTx/>
              <a:buNone/>
              <a:defRPr sz="1400"/>
            </a:lvl4pPr>
            <a:lvl5pPr marL="1795462" indent="0">
              <a:buClr>
                <a:schemeClr val="tx2"/>
              </a:buClr>
              <a:buSzPct val="140000"/>
              <a:buFontTx/>
              <a:buNone/>
              <a:defRPr sz="1200"/>
            </a:lvl5pPr>
          </a:lstStyle>
          <a:p>
            <a:pPr lvl="0"/>
            <a:r>
              <a:rPr lang="it-IT" dirty="0"/>
              <a:t>Testo Calibri 20pt</a:t>
            </a:r>
          </a:p>
          <a:p>
            <a:pPr lvl="1"/>
            <a:r>
              <a:rPr lang="it-IT" dirty="0"/>
              <a:t>Secondo livello 18pt</a:t>
            </a:r>
          </a:p>
          <a:p>
            <a:pPr lvl="2"/>
            <a:r>
              <a:rPr lang="it-IT" dirty="0"/>
              <a:t>Terzo livello 16pt</a:t>
            </a:r>
          </a:p>
          <a:p>
            <a:pPr lvl="3"/>
            <a:r>
              <a:rPr lang="it-IT" dirty="0"/>
              <a:t>Quarto livello 14pt</a:t>
            </a:r>
          </a:p>
          <a:p>
            <a:pPr lvl="4"/>
            <a:r>
              <a:rPr lang="it-IT" dirty="0"/>
              <a:t>Quinto livello 12pt</a:t>
            </a:r>
          </a:p>
        </p:txBody>
      </p:sp>
      <p:sp>
        <p:nvSpPr>
          <p:cNvPr id="4" name="Segnaposto data 3">
            <a:extLst>
              <a:ext uri="{FF2B5EF4-FFF2-40B4-BE49-F238E27FC236}">
                <a16:creationId xmlns:a16="http://schemas.microsoft.com/office/drawing/2014/main" id="{081869AB-2DBC-EAF7-F24B-CB13DB761D53}"/>
              </a:ext>
            </a:extLst>
          </p:cNvPr>
          <p:cNvSpPr>
            <a:spLocks noGrp="1"/>
          </p:cNvSpPr>
          <p:nvPr>
            <p:ph type="dt" sz="half" idx="2"/>
          </p:nvPr>
        </p:nvSpPr>
        <p:spPr>
          <a:xfrm>
            <a:off x="8728365" y="6404393"/>
            <a:ext cx="1555816" cy="123111"/>
          </a:xfrm>
          <a:prstGeom prst="rect">
            <a:avLst/>
          </a:prstGeom>
          <a:solidFill>
            <a:schemeClr val="bg1"/>
          </a:solidFill>
          <a:effectLst/>
        </p:spPr>
        <p:txBody>
          <a:bodyPr wrap="square" lIns="0" tIns="0" rIns="0" bIns="0" rtlCol="0" anchor="ctr">
            <a:spAutoFit/>
          </a:bodyPr>
          <a:lstStyle>
            <a:lvl1pPr algn="r">
              <a:defRPr lang="it-IT" sz="800" smtClean="0">
                <a:solidFill>
                  <a:schemeClr val="tx2"/>
                </a:solidFill>
                <a:effectLst/>
              </a:defRPr>
            </a:lvl1pPr>
          </a:lstStyle>
          <a:p>
            <a:pPr defTabSz="1219170"/>
            <a:r>
              <a:rPr lang="it-IT" dirty="0"/>
              <a:t>Formato data GG/MM/AAAA</a:t>
            </a:r>
            <a:endParaRPr lang="en-GB" dirty="0"/>
          </a:p>
        </p:txBody>
      </p:sp>
      <p:sp>
        <p:nvSpPr>
          <p:cNvPr id="5" name="Segnaposto piè di pagina 4">
            <a:extLst>
              <a:ext uri="{FF2B5EF4-FFF2-40B4-BE49-F238E27FC236}">
                <a16:creationId xmlns:a16="http://schemas.microsoft.com/office/drawing/2014/main" id="{0D2B2EFD-EF21-77FB-9EA7-AC9BE35C784D}"/>
              </a:ext>
            </a:extLst>
          </p:cNvPr>
          <p:cNvSpPr>
            <a:spLocks noGrp="1"/>
          </p:cNvSpPr>
          <p:nvPr>
            <p:ph type="ftr" sz="quarter" idx="3"/>
          </p:nvPr>
        </p:nvSpPr>
        <p:spPr>
          <a:xfrm>
            <a:off x="2076899" y="6551995"/>
            <a:ext cx="820775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r>
              <a:rPr lang="en-GB" dirty="0" err="1"/>
              <a:t>Titolo</a:t>
            </a:r>
            <a:r>
              <a:rPr lang="en-GB" dirty="0"/>
              <a:t> </a:t>
            </a:r>
            <a:r>
              <a:rPr lang="en-GB" dirty="0" err="1"/>
              <a:t>presentazione</a:t>
            </a:r>
            <a:r>
              <a:rPr lang="en-GB" dirty="0"/>
              <a:t>   </a:t>
            </a:r>
            <a:r>
              <a:rPr lang="en-GB" dirty="0">
                <a:solidFill>
                  <a:schemeClr val="tx2"/>
                </a:solidFill>
              </a:rPr>
              <a:t>I</a:t>
            </a:r>
            <a:r>
              <a:rPr lang="en-GB" dirty="0"/>
              <a:t>   Nome </a:t>
            </a:r>
            <a:r>
              <a:rPr lang="en-GB" dirty="0" err="1"/>
              <a:t>relatore</a:t>
            </a:r>
            <a:endParaRPr lang="en-GB" dirty="0"/>
          </a:p>
        </p:txBody>
      </p:sp>
    </p:spTree>
    <p:extLst>
      <p:ext uri="{BB962C8B-B14F-4D97-AF65-F5344CB8AC3E}">
        <p14:creationId xmlns:p14="http://schemas.microsoft.com/office/powerpoint/2010/main" val="1947626336"/>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Titolo sott. e cont. con immagine">
    <p:spTree>
      <p:nvGrpSpPr>
        <p:cNvPr id="1" name=""/>
        <p:cNvGrpSpPr/>
        <p:nvPr/>
      </p:nvGrpSpPr>
      <p:grpSpPr>
        <a:xfrm>
          <a:off x="0" y="0"/>
          <a:ext cx="0" cy="0"/>
          <a:chOff x="0" y="0"/>
          <a:chExt cx="0" cy="0"/>
        </a:xfrm>
      </p:grpSpPr>
      <p:sp>
        <p:nvSpPr>
          <p:cNvPr id="8"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dirty="0"/>
              <a:t>Titolo Calibri 28pt </a:t>
            </a:r>
          </a:p>
        </p:txBody>
      </p:sp>
      <p:sp>
        <p:nvSpPr>
          <p:cNvPr id="13"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866367"/>
            <a:ext cx="11176620" cy="390933"/>
          </a:xfrm>
          <a:prstGeom prst="rect">
            <a:avLst/>
          </a:prstGeom>
        </p:spPr>
        <p:txBody>
          <a:bodyPr vert="horz" lIns="0" tIns="45720" rIns="91440" bIns="45720" rtlCol="0">
            <a:normAutofit/>
          </a:bodyPr>
          <a:lstStyle>
            <a:lvl1pPr>
              <a:spcBef>
                <a:spcPts val="1200"/>
              </a:spcBef>
              <a:defRPr lang="it-IT" sz="2000" b="1" smtClean="0">
                <a:solidFill>
                  <a:schemeClr val="accent2"/>
                </a:solidFill>
              </a:defRPr>
            </a:lvl1pPr>
            <a:lvl2pPr>
              <a:defRPr lang="it-IT" smtClean="0"/>
            </a:lvl2pPr>
            <a:lvl3pPr>
              <a:defRPr lang="it-IT" smtClean="0"/>
            </a:lvl3pPr>
            <a:lvl4pPr>
              <a:defRPr lang="it-IT" smtClean="0"/>
            </a:lvl4pPr>
            <a:lvl5pPr>
              <a:defRPr lang="it-IT"/>
            </a:lvl5pPr>
          </a:lstStyle>
          <a:p>
            <a:pPr lvl="0"/>
            <a:r>
              <a:rPr lang="it-IT" dirty="0"/>
              <a:t>Sottotitolo Calibri 20pt</a:t>
            </a:r>
          </a:p>
        </p:txBody>
      </p:sp>
      <p:sp>
        <p:nvSpPr>
          <p:cNvPr id="4" name="Segnaposto contenuto 3"/>
          <p:cNvSpPr>
            <a:spLocks noGrp="1"/>
          </p:cNvSpPr>
          <p:nvPr>
            <p:ph sz="quarter" idx="14"/>
          </p:nvPr>
        </p:nvSpPr>
        <p:spPr>
          <a:xfrm>
            <a:off x="407988" y="1521699"/>
            <a:ext cx="5688012" cy="4283789"/>
          </a:xfrm>
        </p:spPr>
        <p:txBody>
          <a:bodyPr/>
          <a:lstStyle/>
          <a:p>
            <a:pPr lvl="0"/>
            <a:endParaRPr lang="it-IT" dirty="0"/>
          </a:p>
        </p:txBody>
      </p:sp>
      <p:sp>
        <p:nvSpPr>
          <p:cNvPr id="17" name="Segnaposto testo 16"/>
          <p:cNvSpPr>
            <a:spLocks noGrp="1"/>
          </p:cNvSpPr>
          <p:nvPr>
            <p:ph type="body" sz="quarter" idx="15" hasCustomPrompt="1"/>
          </p:nvPr>
        </p:nvSpPr>
        <p:spPr>
          <a:xfrm>
            <a:off x="6553200" y="1623300"/>
            <a:ext cx="5030788" cy="267414"/>
          </a:xfrm>
        </p:spPr>
        <p:txBody>
          <a:bodyPr/>
          <a:lstStyle>
            <a:lvl1pPr>
              <a:defRPr sz="1600" b="1" baseline="0">
                <a:solidFill>
                  <a:schemeClr val="tx2"/>
                </a:solidFill>
              </a:defRPr>
            </a:lvl1pPr>
          </a:lstStyle>
          <a:p>
            <a:pPr lvl="0"/>
            <a:r>
              <a:rPr lang="it-IT" dirty="0"/>
              <a:t>Titolo del testo 16pt rosso</a:t>
            </a:r>
          </a:p>
        </p:txBody>
      </p:sp>
      <p:sp>
        <p:nvSpPr>
          <p:cNvPr id="18" name="Segnaposto testo 16"/>
          <p:cNvSpPr>
            <a:spLocks noGrp="1"/>
          </p:cNvSpPr>
          <p:nvPr>
            <p:ph type="body" sz="quarter" idx="16" hasCustomPrompt="1"/>
          </p:nvPr>
        </p:nvSpPr>
        <p:spPr>
          <a:xfrm>
            <a:off x="6553200" y="1903414"/>
            <a:ext cx="5030788" cy="598486"/>
          </a:xfrm>
        </p:spPr>
        <p:txBody>
          <a:bodyPr/>
          <a:lstStyle>
            <a:lvl1pPr>
              <a:defRPr sz="1400" b="0" baseline="0"/>
            </a:lvl1pPr>
          </a:lstStyle>
          <a:p>
            <a:pPr lvl="0"/>
            <a:r>
              <a:rPr lang="it-IT" dirty="0"/>
              <a:t>Titolo del testo 14pt nero</a:t>
            </a:r>
          </a:p>
        </p:txBody>
      </p:sp>
      <p:sp>
        <p:nvSpPr>
          <p:cNvPr id="21" name="Segnaposto testo 16"/>
          <p:cNvSpPr>
            <a:spLocks noGrp="1"/>
          </p:cNvSpPr>
          <p:nvPr>
            <p:ph type="body" sz="quarter" idx="17" hasCustomPrompt="1"/>
          </p:nvPr>
        </p:nvSpPr>
        <p:spPr>
          <a:xfrm>
            <a:off x="6553200" y="2652000"/>
            <a:ext cx="5030788" cy="267414"/>
          </a:xfrm>
        </p:spPr>
        <p:txBody>
          <a:bodyPr/>
          <a:lstStyle>
            <a:lvl1pPr>
              <a:defRPr sz="1600" b="1" baseline="0">
                <a:solidFill>
                  <a:schemeClr val="tx2"/>
                </a:solidFill>
              </a:defRPr>
            </a:lvl1pPr>
          </a:lstStyle>
          <a:p>
            <a:pPr lvl="0"/>
            <a:r>
              <a:rPr lang="it-IT" dirty="0"/>
              <a:t>Titolo del testo 16pt rosso</a:t>
            </a:r>
          </a:p>
        </p:txBody>
      </p:sp>
      <p:sp>
        <p:nvSpPr>
          <p:cNvPr id="22" name="Segnaposto testo 16"/>
          <p:cNvSpPr>
            <a:spLocks noGrp="1"/>
          </p:cNvSpPr>
          <p:nvPr>
            <p:ph type="body" sz="quarter" idx="18" hasCustomPrompt="1"/>
          </p:nvPr>
        </p:nvSpPr>
        <p:spPr>
          <a:xfrm>
            <a:off x="6553200" y="2932114"/>
            <a:ext cx="5030788" cy="598486"/>
          </a:xfrm>
        </p:spPr>
        <p:txBody>
          <a:bodyPr/>
          <a:lstStyle>
            <a:lvl1pPr>
              <a:defRPr sz="1400" b="0" baseline="0"/>
            </a:lvl1pPr>
          </a:lstStyle>
          <a:p>
            <a:pPr lvl="0"/>
            <a:r>
              <a:rPr lang="it-IT" dirty="0"/>
              <a:t>Titolo del testo 14pt nero</a:t>
            </a:r>
          </a:p>
        </p:txBody>
      </p:sp>
      <p:sp>
        <p:nvSpPr>
          <p:cNvPr id="23" name="Segnaposto testo 16"/>
          <p:cNvSpPr>
            <a:spLocks noGrp="1"/>
          </p:cNvSpPr>
          <p:nvPr>
            <p:ph type="body" sz="quarter" idx="19" hasCustomPrompt="1"/>
          </p:nvPr>
        </p:nvSpPr>
        <p:spPr>
          <a:xfrm>
            <a:off x="6553200" y="3680700"/>
            <a:ext cx="5030788" cy="267414"/>
          </a:xfrm>
        </p:spPr>
        <p:txBody>
          <a:bodyPr/>
          <a:lstStyle>
            <a:lvl1pPr>
              <a:defRPr sz="1600" b="1" baseline="0">
                <a:solidFill>
                  <a:schemeClr val="tx2"/>
                </a:solidFill>
              </a:defRPr>
            </a:lvl1pPr>
          </a:lstStyle>
          <a:p>
            <a:pPr lvl="0"/>
            <a:r>
              <a:rPr lang="it-IT" dirty="0"/>
              <a:t>Titolo del testo 16pt rosso</a:t>
            </a:r>
          </a:p>
        </p:txBody>
      </p:sp>
      <p:sp>
        <p:nvSpPr>
          <p:cNvPr id="24" name="Segnaposto testo 16"/>
          <p:cNvSpPr>
            <a:spLocks noGrp="1"/>
          </p:cNvSpPr>
          <p:nvPr>
            <p:ph type="body" sz="quarter" idx="20" hasCustomPrompt="1"/>
          </p:nvPr>
        </p:nvSpPr>
        <p:spPr>
          <a:xfrm>
            <a:off x="6553200" y="3960814"/>
            <a:ext cx="5030788" cy="598486"/>
          </a:xfrm>
        </p:spPr>
        <p:txBody>
          <a:bodyPr/>
          <a:lstStyle>
            <a:lvl1pPr>
              <a:defRPr sz="1400" b="0" baseline="0"/>
            </a:lvl1pPr>
          </a:lstStyle>
          <a:p>
            <a:pPr lvl="0"/>
            <a:r>
              <a:rPr lang="it-IT" dirty="0"/>
              <a:t>Titolo del testo 14pt nero</a:t>
            </a:r>
          </a:p>
        </p:txBody>
      </p:sp>
      <p:sp>
        <p:nvSpPr>
          <p:cNvPr id="25" name="Segnaposto testo 16"/>
          <p:cNvSpPr>
            <a:spLocks noGrp="1"/>
          </p:cNvSpPr>
          <p:nvPr>
            <p:ph type="body" sz="quarter" idx="21" hasCustomPrompt="1"/>
          </p:nvPr>
        </p:nvSpPr>
        <p:spPr>
          <a:xfrm>
            <a:off x="6553200" y="4709400"/>
            <a:ext cx="5030788" cy="267414"/>
          </a:xfrm>
        </p:spPr>
        <p:txBody>
          <a:bodyPr/>
          <a:lstStyle>
            <a:lvl1pPr>
              <a:defRPr sz="1600" b="1" baseline="0">
                <a:solidFill>
                  <a:schemeClr val="tx2"/>
                </a:solidFill>
              </a:defRPr>
            </a:lvl1pPr>
          </a:lstStyle>
          <a:p>
            <a:pPr lvl="0"/>
            <a:r>
              <a:rPr lang="it-IT" dirty="0"/>
              <a:t>Titolo del testo 16pt rosso</a:t>
            </a:r>
          </a:p>
        </p:txBody>
      </p:sp>
      <p:sp>
        <p:nvSpPr>
          <p:cNvPr id="26" name="Segnaposto testo 16"/>
          <p:cNvSpPr>
            <a:spLocks noGrp="1"/>
          </p:cNvSpPr>
          <p:nvPr>
            <p:ph type="body" sz="quarter" idx="22" hasCustomPrompt="1"/>
          </p:nvPr>
        </p:nvSpPr>
        <p:spPr>
          <a:xfrm>
            <a:off x="6553200" y="4989514"/>
            <a:ext cx="5030788" cy="598486"/>
          </a:xfrm>
        </p:spPr>
        <p:txBody>
          <a:bodyPr/>
          <a:lstStyle>
            <a:lvl1pPr>
              <a:defRPr sz="1400" b="0" baseline="0"/>
            </a:lvl1pPr>
          </a:lstStyle>
          <a:p>
            <a:pPr lvl="0"/>
            <a:r>
              <a:rPr lang="it-IT" dirty="0"/>
              <a:t>Titolo del testo 14pt nero</a:t>
            </a:r>
          </a:p>
        </p:txBody>
      </p:sp>
      <p:sp>
        <p:nvSpPr>
          <p:cNvPr id="14"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r>
              <a:rPr lang="it-IT"/>
              <a:t>Formato data GG/MM/AAAA</a:t>
            </a:r>
            <a:endParaRPr lang="en-GB" dirty="0"/>
          </a:p>
        </p:txBody>
      </p:sp>
      <p:sp>
        <p:nvSpPr>
          <p:cNvPr id="15"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r>
              <a:rPr lang="en-GB"/>
              <a:t>Titolo presentazione   </a:t>
            </a:r>
            <a:r>
              <a:rPr lang="en-GB">
                <a:solidFill>
                  <a:schemeClr val="tx2"/>
                </a:solidFill>
              </a:rPr>
              <a:t>I</a:t>
            </a:r>
            <a:r>
              <a:rPr lang="en-GB"/>
              <a:t>   Nome relatore</a:t>
            </a:r>
            <a:endParaRPr lang="en-GB" dirty="0"/>
          </a:p>
        </p:txBody>
      </p:sp>
    </p:spTree>
    <p:extLst>
      <p:ext uri="{BB962C8B-B14F-4D97-AF65-F5344CB8AC3E}">
        <p14:creationId xmlns:p14="http://schemas.microsoft.com/office/powerpoint/2010/main" val="34177975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7_FULL Immagine">
    <p:spTree>
      <p:nvGrpSpPr>
        <p:cNvPr id="1" name=""/>
        <p:cNvGrpSpPr/>
        <p:nvPr/>
      </p:nvGrpSpPr>
      <p:grpSpPr>
        <a:xfrm>
          <a:off x="0" y="0"/>
          <a:ext cx="0" cy="0"/>
          <a:chOff x="0" y="0"/>
          <a:chExt cx="0" cy="0"/>
        </a:xfrm>
      </p:grpSpPr>
      <p:sp>
        <p:nvSpPr>
          <p:cNvPr id="3" name="Segnaposto immagine 2">
            <a:extLst>
              <a:ext uri="{FF2B5EF4-FFF2-40B4-BE49-F238E27FC236}">
                <a16:creationId xmlns:a16="http://schemas.microsoft.com/office/drawing/2014/main" id="{3659AF68-753C-5E40-9289-006DB5C1620C}"/>
              </a:ext>
            </a:extLst>
          </p:cNvPr>
          <p:cNvSpPr>
            <a:spLocks noGrp="1"/>
          </p:cNvSpPr>
          <p:nvPr>
            <p:ph type="pic" sz="quarter" idx="14"/>
          </p:nvPr>
        </p:nvSpPr>
        <p:spPr>
          <a:xfrm>
            <a:off x="0" y="0"/>
            <a:ext cx="11715750" cy="6858000"/>
          </a:xfrm>
          <a:prstGeom prst="rect">
            <a:avLst/>
          </a:prstGeom>
          <a:solidFill>
            <a:schemeClr val="bg1"/>
          </a:solidFill>
        </p:spPr>
        <p:txBody>
          <a:bodyPr/>
          <a:lstStyle/>
          <a:p>
            <a:endParaRPr lang="it-IT"/>
          </a:p>
        </p:txBody>
      </p:sp>
    </p:spTree>
    <p:extLst>
      <p:ext uri="{BB962C8B-B14F-4D97-AF65-F5344CB8AC3E}">
        <p14:creationId xmlns:p14="http://schemas.microsoft.com/office/powerpoint/2010/main" val="2576006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8_FULL Immagine e Testo">
    <p:spTree>
      <p:nvGrpSpPr>
        <p:cNvPr id="1" name=""/>
        <p:cNvGrpSpPr/>
        <p:nvPr/>
      </p:nvGrpSpPr>
      <p:grpSpPr>
        <a:xfrm>
          <a:off x="0" y="0"/>
          <a:ext cx="0" cy="0"/>
          <a:chOff x="0" y="0"/>
          <a:chExt cx="0" cy="0"/>
        </a:xfrm>
      </p:grpSpPr>
      <p:sp>
        <p:nvSpPr>
          <p:cNvPr id="3" name="Segnaposto immagine 2">
            <a:extLst>
              <a:ext uri="{FF2B5EF4-FFF2-40B4-BE49-F238E27FC236}">
                <a16:creationId xmlns:a16="http://schemas.microsoft.com/office/drawing/2014/main" id="{3659AF68-753C-5E40-9289-006DB5C1620C}"/>
              </a:ext>
            </a:extLst>
          </p:cNvPr>
          <p:cNvSpPr>
            <a:spLocks noGrp="1"/>
          </p:cNvSpPr>
          <p:nvPr>
            <p:ph type="pic" sz="quarter" idx="14"/>
          </p:nvPr>
        </p:nvSpPr>
        <p:spPr>
          <a:xfrm>
            <a:off x="0" y="0"/>
            <a:ext cx="11715750" cy="6858000"/>
          </a:xfrm>
          <a:prstGeom prst="rect">
            <a:avLst/>
          </a:prstGeom>
          <a:solidFill>
            <a:schemeClr val="bg1"/>
          </a:solidFill>
        </p:spPr>
        <p:txBody>
          <a:bodyPr/>
          <a:lstStyle/>
          <a:p>
            <a:endParaRPr lang="it-IT" dirty="0"/>
          </a:p>
        </p:txBody>
      </p:sp>
      <p:sp>
        <p:nvSpPr>
          <p:cNvPr id="5" name="Segnaposto testo 5"/>
          <p:cNvSpPr>
            <a:spLocks noGrp="1"/>
          </p:cNvSpPr>
          <p:nvPr>
            <p:ph type="body" sz="quarter" idx="10" hasCustomPrompt="1"/>
          </p:nvPr>
        </p:nvSpPr>
        <p:spPr>
          <a:xfrm>
            <a:off x="407988" y="901701"/>
            <a:ext cx="11176000" cy="2031999"/>
          </a:xfrm>
        </p:spPr>
        <p:txBody>
          <a:bodyPr anchor="ctr" anchorCtr="0"/>
          <a:lstStyle>
            <a:lvl1pPr algn="ctr">
              <a:defRPr sz="12000" b="1">
                <a:solidFill>
                  <a:schemeClr val="bg1"/>
                </a:solidFill>
              </a:defRPr>
            </a:lvl1pPr>
          </a:lstStyle>
          <a:p>
            <a:pPr lvl="0"/>
            <a:r>
              <a:rPr lang="it-IT" dirty="0"/>
              <a:t>Inserire il testo</a:t>
            </a:r>
          </a:p>
        </p:txBody>
      </p:sp>
    </p:spTree>
    <p:extLst>
      <p:ext uri="{BB962C8B-B14F-4D97-AF65-F5344CB8AC3E}">
        <p14:creationId xmlns:p14="http://schemas.microsoft.com/office/powerpoint/2010/main" val="18843130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9_Titolo sott. con immagine">
    <p:spTree>
      <p:nvGrpSpPr>
        <p:cNvPr id="1" name=""/>
        <p:cNvGrpSpPr/>
        <p:nvPr/>
      </p:nvGrpSpPr>
      <p:grpSpPr>
        <a:xfrm>
          <a:off x="0" y="0"/>
          <a:ext cx="0" cy="0"/>
          <a:chOff x="0" y="0"/>
          <a:chExt cx="0" cy="0"/>
        </a:xfrm>
      </p:grpSpPr>
      <p:sp>
        <p:nvSpPr>
          <p:cNvPr id="12" name="Segnaposto contenuto 2">
            <a:extLst>
              <a:ext uri="{FF2B5EF4-FFF2-40B4-BE49-F238E27FC236}">
                <a16:creationId xmlns:a16="http://schemas.microsoft.com/office/drawing/2014/main" id="{6D2B416D-7B49-44B1-B69F-DA365E602485}"/>
              </a:ext>
            </a:extLst>
          </p:cNvPr>
          <p:cNvSpPr>
            <a:spLocks noGrp="1"/>
          </p:cNvSpPr>
          <p:nvPr>
            <p:ph idx="1" hasCustomPrompt="1"/>
          </p:nvPr>
        </p:nvSpPr>
        <p:spPr>
          <a:xfrm>
            <a:off x="407368" y="1554956"/>
            <a:ext cx="11176620" cy="4252913"/>
          </a:xfrm>
          <a:prstGeom prst="rect">
            <a:avLst/>
          </a:prstGeom>
        </p:spPr>
        <p:txBody>
          <a:bodyPr vert="horz" lIns="0" tIns="45720" rIns="91440" bIns="45720" rtlCol="0">
            <a:normAutofit/>
          </a:bodyPr>
          <a:lstStyle>
            <a:lvl1pPr>
              <a:spcBef>
                <a:spcPts val="1200"/>
              </a:spcBef>
              <a:defRPr lang="it-IT" sz="1800" smtClean="0">
                <a:solidFill>
                  <a:schemeClr val="tx1"/>
                </a:solidFill>
              </a:defRPr>
            </a:lvl1pPr>
            <a:lvl2pPr>
              <a:defRPr lang="it-IT" smtClean="0"/>
            </a:lvl2pPr>
            <a:lvl3pPr>
              <a:defRPr lang="it-IT" smtClean="0"/>
            </a:lvl3pPr>
            <a:lvl4pPr>
              <a:defRPr lang="it-IT" smtClean="0"/>
            </a:lvl4pPr>
            <a:lvl5pPr>
              <a:defRPr lang="it-IT"/>
            </a:lvl5pPr>
          </a:lstStyle>
          <a:p>
            <a:pPr lvl="0"/>
            <a:r>
              <a:rPr lang="it-IT" dirty="0"/>
              <a:t>Contenuto multimediale</a:t>
            </a:r>
          </a:p>
        </p:txBody>
      </p:sp>
      <p:sp>
        <p:nvSpPr>
          <p:cNvPr id="13"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866367"/>
            <a:ext cx="11176620" cy="390933"/>
          </a:xfrm>
          <a:prstGeom prst="rect">
            <a:avLst/>
          </a:prstGeom>
        </p:spPr>
        <p:txBody>
          <a:bodyPr vert="horz" lIns="0" tIns="45720" rIns="91440" bIns="45720" rtlCol="0">
            <a:normAutofit/>
          </a:bodyPr>
          <a:lstStyle>
            <a:lvl1pPr>
              <a:spcBef>
                <a:spcPts val="1200"/>
              </a:spcBef>
              <a:defRPr lang="it-IT" sz="2000" b="1" smtClean="0">
                <a:solidFill>
                  <a:schemeClr val="accent2"/>
                </a:solidFill>
              </a:defRPr>
            </a:lvl1pPr>
            <a:lvl2pPr>
              <a:defRPr lang="it-IT" smtClean="0"/>
            </a:lvl2pPr>
            <a:lvl3pPr>
              <a:defRPr lang="it-IT" smtClean="0"/>
            </a:lvl3pPr>
            <a:lvl4pPr>
              <a:defRPr lang="it-IT" smtClean="0"/>
            </a:lvl4pPr>
            <a:lvl5pPr>
              <a:defRPr lang="it-IT"/>
            </a:lvl5pPr>
          </a:lstStyle>
          <a:p>
            <a:pPr lvl="0"/>
            <a:r>
              <a:rPr lang="it-IT" dirty="0"/>
              <a:t>Sottotitolo Calibri 20pt</a:t>
            </a:r>
          </a:p>
        </p:txBody>
      </p:sp>
      <p:sp>
        <p:nvSpPr>
          <p:cNvPr id="14"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dirty="0"/>
              <a:t>Titolo Calibri 28pt </a:t>
            </a:r>
          </a:p>
        </p:txBody>
      </p:sp>
      <p:sp>
        <p:nvSpPr>
          <p:cNvPr id="7"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r>
              <a:rPr lang="it-IT"/>
              <a:t>Formato data GG/MM/AAAA</a:t>
            </a:r>
            <a:endParaRPr lang="en-GB" dirty="0"/>
          </a:p>
        </p:txBody>
      </p:sp>
      <p:sp>
        <p:nvSpPr>
          <p:cNvPr id="8"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r>
              <a:rPr lang="en-GB"/>
              <a:t>Titolo presentazione   </a:t>
            </a:r>
            <a:r>
              <a:rPr lang="en-GB">
                <a:solidFill>
                  <a:schemeClr val="tx2"/>
                </a:solidFill>
              </a:rPr>
              <a:t>I</a:t>
            </a:r>
            <a:r>
              <a:rPr lang="en-GB"/>
              <a:t>   Nome relatore</a:t>
            </a:r>
            <a:endParaRPr lang="en-GB" dirty="0"/>
          </a:p>
        </p:txBody>
      </p:sp>
    </p:spTree>
    <p:extLst>
      <p:ext uri="{BB962C8B-B14F-4D97-AF65-F5344CB8AC3E}">
        <p14:creationId xmlns:p14="http://schemas.microsoft.com/office/powerpoint/2010/main" val="2202732807"/>
      </p:ext>
    </p:extLst>
  </p:cSld>
  <p:clrMapOvr>
    <a:masterClrMapping/>
  </p:clrMapOvr>
  <p:extLst>
    <p:ext uri="{DCECCB84-F9BA-43D5-87BE-67443E8EF086}">
      <p15:sldGuideLst xmlns:p15="http://schemas.microsoft.com/office/powerpoint/2012/main">
        <p15:guide id="1" orient="horz" pos="55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0_Titolo Sottotitolo pt22 e contenuto">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D2B416D-7B49-44B1-B69F-DA365E602485}"/>
              </a:ext>
            </a:extLst>
          </p:cNvPr>
          <p:cNvSpPr>
            <a:spLocks noGrp="1"/>
          </p:cNvSpPr>
          <p:nvPr>
            <p:ph idx="1" hasCustomPrompt="1"/>
          </p:nvPr>
        </p:nvSpPr>
        <p:spPr>
          <a:xfrm>
            <a:off x="407368" y="1560352"/>
            <a:ext cx="11176620" cy="4245137"/>
          </a:xfrm>
          <a:prstGeom prst="rect">
            <a:avLst/>
          </a:prstGeom>
        </p:spPr>
        <p:txBody>
          <a:bodyPr vert="horz" lIns="0" tIns="45720" rIns="91440" bIns="45720" rtlCol="0">
            <a:normAutofit/>
          </a:bodyPr>
          <a:lstStyle>
            <a:lvl1pPr>
              <a:spcBef>
                <a:spcPts val="1200"/>
              </a:spcBef>
              <a:defRPr lang="it-IT" sz="1800" smtClean="0">
                <a:solidFill>
                  <a:schemeClr val="tx1"/>
                </a:solidFill>
              </a:defRPr>
            </a:lvl1pPr>
            <a:lvl2pPr>
              <a:defRPr lang="it-IT" smtClean="0"/>
            </a:lvl2pPr>
            <a:lvl3pPr>
              <a:defRPr lang="it-IT" smtClean="0"/>
            </a:lvl3pPr>
            <a:lvl4pPr>
              <a:defRPr lang="it-IT" smtClean="0"/>
            </a:lvl4pPr>
            <a:lvl5pPr>
              <a:defRPr lang="it-IT"/>
            </a:lvl5pPr>
          </a:lstStyle>
          <a:p>
            <a:pPr lvl="0"/>
            <a:r>
              <a:rPr lang="it-IT" dirty="0"/>
              <a:t>Contenuto Calibri 18pt</a:t>
            </a:r>
          </a:p>
        </p:txBody>
      </p:sp>
      <p:sp>
        <p:nvSpPr>
          <p:cNvPr id="30"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866367"/>
            <a:ext cx="11176620" cy="375036"/>
          </a:xfrm>
          <a:prstGeom prst="rect">
            <a:avLst/>
          </a:prstGeom>
        </p:spPr>
        <p:txBody>
          <a:bodyPr vert="horz" lIns="0" tIns="45720" rIns="91440" bIns="45720" rtlCol="0">
            <a:noAutofit/>
          </a:bodyPr>
          <a:lstStyle>
            <a:lvl1pPr>
              <a:spcBef>
                <a:spcPts val="1200"/>
              </a:spcBef>
              <a:defRPr lang="it-IT" sz="2200" b="1" smtClean="0">
                <a:solidFill>
                  <a:schemeClr val="accent2"/>
                </a:solidFill>
              </a:defRPr>
            </a:lvl1pPr>
            <a:lvl2pPr>
              <a:defRPr lang="it-IT" smtClean="0"/>
            </a:lvl2pPr>
            <a:lvl3pPr>
              <a:defRPr lang="it-IT" smtClean="0"/>
            </a:lvl3pPr>
            <a:lvl4pPr>
              <a:defRPr lang="it-IT" smtClean="0"/>
            </a:lvl4pPr>
            <a:lvl5pPr>
              <a:defRPr lang="it-IT"/>
            </a:lvl5pPr>
          </a:lstStyle>
          <a:p>
            <a:pPr lvl="0"/>
            <a:r>
              <a:rPr lang="it-IT" dirty="0"/>
              <a:t>Sottotitolo Calibri 22pt</a:t>
            </a:r>
          </a:p>
        </p:txBody>
      </p:sp>
      <p:sp>
        <p:nvSpPr>
          <p:cNvPr id="11"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dirty="0"/>
              <a:t>Titolo Calibri 28pt </a:t>
            </a:r>
          </a:p>
        </p:txBody>
      </p:sp>
      <p:sp>
        <p:nvSpPr>
          <p:cNvPr id="5"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r>
              <a:rPr lang="it-IT"/>
              <a:t>Formato data GG/MM/AAAA</a:t>
            </a:r>
            <a:endParaRPr lang="en-GB" dirty="0"/>
          </a:p>
        </p:txBody>
      </p:sp>
      <p:sp>
        <p:nvSpPr>
          <p:cNvPr id="6"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r>
              <a:rPr lang="en-GB"/>
              <a:t>Titolo presentazione   </a:t>
            </a:r>
            <a:r>
              <a:rPr lang="en-GB">
                <a:solidFill>
                  <a:schemeClr val="tx2"/>
                </a:solidFill>
              </a:rPr>
              <a:t>I</a:t>
            </a:r>
            <a:r>
              <a:rPr lang="en-GB"/>
              <a:t>   Nome relatore</a:t>
            </a:r>
            <a:endParaRPr lang="en-GB" dirty="0"/>
          </a:p>
        </p:txBody>
      </p:sp>
    </p:spTree>
    <p:extLst>
      <p:ext uri="{BB962C8B-B14F-4D97-AF65-F5344CB8AC3E}">
        <p14:creationId xmlns:p14="http://schemas.microsoft.com/office/powerpoint/2010/main" val="3463193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olo e agenda">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D2B416D-7B49-44B1-B69F-DA365E602485}"/>
              </a:ext>
            </a:extLst>
          </p:cNvPr>
          <p:cNvSpPr>
            <a:spLocks noGrp="1"/>
          </p:cNvSpPr>
          <p:nvPr>
            <p:ph idx="1" hasCustomPrompt="1"/>
          </p:nvPr>
        </p:nvSpPr>
        <p:spPr>
          <a:xfrm>
            <a:off x="407368" y="1388789"/>
            <a:ext cx="3623869" cy="567011"/>
          </a:xfrm>
          <a:prstGeom prst="rect">
            <a:avLst/>
          </a:prstGeom>
          <a:solidFill>
            <a:schemeClr val="tx2"/>
          </a:solidFill>
        </p:spPr>
        <p:txBody>
          <a:bodyPr vert="horz" lIns="144000" tIns="144000" rIns="144000" bIns="45720" rtlCol="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18"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1955800"/>
            <a:ext cx="3623869" cy="2702302"/>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22" name="Segnaposto contenuto 2">
            <a:extLst>
              <a:ext uri="{FF2B5EF4-FFF2-40B4-BE49-F238E27FC236}">
                <a16:creationId xmlns:a16="http://schemas.microsoft.com/office/drawing/2014/main" id="{6D2B416D-7B49-44B1-B69F-DA365E602485}"/>
              </a:ext>
            </a:extLst>
          </p:cNvPr>
          <p:cNvSpPr>
            <a:spLocks noGrp="1"/>
          </p:cNvSpPr>
          <p:nvPr>
            <p:ph idx="14" hasCustomPrompt="1"/>
          </p:nvPr>
        </p:nvSpPr>
        <p:spPr>
          <a:xfrm>
            <a:off x="4183743" y="1388789"/>
            <a:ext cx="3623869" cy="567011"/>
          </a:xfrm>
          <a:prstGeom prst="rect">
            <a:avLst/>
          </a:prstGeom>
          <a:solidFill>
            <a:schemeClr val="tx2"/>
          </a:solidFill>
        </p:spPr>
        <p:txBody>
          <a:bodyPr vert="horz" lIns="144000" tIns="144000" rIns="144000" bIns="45720" rtlCol="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30" name="Segnaposto contenuto 2">
            <a:extLst>
              <a:ext uri="{FF2B5EF4-FFF2-40B4-BE49-F238E27FC236}">
                <a16:creationId xmlns:a16="http://schemas.microsoft.com/office/drawing/2014/main" id="{6D2B416D-7B49-44B1-B69F-DA365E602485}"/>
              </a:ext>
            </a:extLst>
          </p:cNvPr>
          <p:cNvSpPr>
            <a:spLocks noGrp="1"/>
          </p:cNvSpPr>
          <p:nvPr>
            <p:ph idx="15" hasCustomPrompt="1"/>
          </p:nvPr>
        </p:nvSpPr>
        <p:spPr>
          <a:xfrm>
            <a:off x="4183743" y="1955800"/>
            <a:ext cx="3623869" cy="2702302"/>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31" name="Segnaposto contenuto 2">
            <a:extLst>
              <a:ext uri="{FF2B5EF4-FFF2-40B4-BE49-F238E27FC236}">
                <a16:creationId xmlns:a16="http://schemas.microsoft.com/office/drawing/2014/main" id="{6D2B416D-7B49-44B1-B69F-DA365E602485}"/>
              </a:ext>
            </a:extLst>
          </p:cNvPr>
          <p:cNvSpPr>
            <a:spLocks noGrp="1"/>
          </p:cNvSpPr>
          <p:nvPr>
            <p:ph idx="16" hasCustomPrompt="1"/>
          </p:nvPr>
        </p:nvSpPr>
        <p:spPr>
          <a:xfrm>
            <a:off x="7960119" y="1388789"/>
            <a:ext cx="3623869" cy="567011"/>
          </a:xfrm>
          <a:prstGeom prst="rect">
            <a:avLst/>
          </a:prstGeom>
          <a:solidFill>
            <a:schemeClr val="tx2"/>
          </a:solidFill>
        </p:spPr>
        <p:txBody>
          <a:bodyPr vert="horz" lIns="144000" tIns="144000" rIns="144000" bIns="45720" rtlCol="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32" name="Segnaposto contenuto 2">
            <a:extLst>
              <a:ext uri="{FF2B5EF4-FFF2-40B4-BE49-F238E27FC236}">
                <a16:creationId xmlns:a16="http://schemas.microsoft.com/office/drawing/2014/main" id="{6D2B416D-7B49-44B1-B69F-DA365E602485}"/>
              </a:ext>
            </a:extLst>
          </p:cNvPr>
          <p:cNvSpPr>
            <a:spLocks noGrp="1"/>
          </p:cNvSpPr>
          <p:nvPr>
            <p:ph idx="17" hasCustomPrompt="1"/>
          </p:nvPr>
        </p:nvSpPr>
        <p:spPr>
          <a:xfrm>
            <a:off x="7960119" y="1955800"/>
            <a:ext cx="3623869" cy="2702302"/>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13"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dirty="0"/>
              <a:t>Titolo Calibri 28pt </a:t>
            </a:r>
          </a:p>
        </p:txBody>
      </p:sp>
      <p:sp>
        <p:nvSpPr>
          <p:cNvPr id="9"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r>
              <a:rPr lang="it-IT"/>
              <a:t>Formato data GG/MM/AAAA</a:t>
            </a:r>
            <a:endParaRPr lang="en-GB" dirty="0"/>
          </a:p>
        </p:txBody>
      </p:sp>
      <p:sp>
        <p:nvSpPr>
          <p:cNvPr id="10"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r>
              <a:rPr lang="en-GB"/>
              <a:t>Titolo presentazione   </a:t>
            </a:r>
            <a:r>
              <a:rPr lang="en-GB">
                <a:solidFill>
                  <a:schemeClr val="tx2"/>
                </a:solidFill>
              </a:rPr>
              <a:t>I</a:t>
            </a:r>
            <a:r>
              <a:rPr lang="en-GB"/>
              <a:t>   Nome relatore</a:t>
            </a:r>
            <a:endParaRPr lang="en-GB" dirty="0"/>
          </a:p>
        </p:txBody>
      </p:sp>
    </p:spTree>
    <p:extLst>
      <p:ext uri="{BB962C8B-B14F-4D97-AF65-F5344CB8AC3E}">
        <p14:creationId xmlns:p14="http://schemas.microsoft.com/office/powerpoint/2010/main" val="23089010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Titolo e agenda">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D2B416D-7B49-44B1-B69F-DA365E602485}"/>
              </a:ext>
            </a:extLst>
          </p:cNvPr>
          <p:cNvSpPr>
            <a:spLocks noGrp="1"/>
          </p:cNvSpPr>
          <p:nvPr>
            <p:ph idx="1" hasCustomPrompt="1"/>
          </p:nvPr>
        </p:nvSpPr>
        <p:spPr>
          <a:xfrm>
            <a:off x="407368" y="1388789"/>
            <a:ext cx="3623869" cy="567011"/>
          </a:xfrm>
          <a:prstGeom prst="rect">
            <a:avLst/>
          </a:prstGeom>
          <a:solidFill>
            <a:schemeClr val="tx2"/>
          </a:solidFill>
        </p:spPr>
        <p:txBody>
          <a:bodyPr vert="horz" lIns="144000" tIns="144000" rIns="144000" bIns="45720" rtlCol="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18"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1955800"/>
            <a:ext cx="3623869" cy="886988"/>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22" name="Segnaposto contenuto 2">
            <a:extLst>
              <a:ext uri="{FF2B5EF4-FFF2-40B4-BE49-F238E27FC236}">
                <a16:creationId xmlns:a16="http://schemas.microsoft.com/office/drawing/2014/main" id="{6D2B416D-7B49-44B1-B69F-DA365E602485}"/>
              </a:ext>
            </a:extLst>
          </p:cNvPr>
          <p:cNvSpPr>
            <a:spLocks noGrp="1"/>
          </p:cNvSpPr>
          <p:nvPr>
            <p:ph idx="14" hasCustomPrompt="1"/>
          </p:nvPr>
        </p:nvSpPr>
        <p:spPr>
          <a:xfrm>
            <a:off x="4183743" y="1388789"/>
            <a:ext cx="3623869" cy="567011"/>
          </a:xfrm>
          <a:prstGeom prst="rect">
            <a:avLst/>
          </a:prstGeom>
          <a:solidFill>
            <a:schemeClr val="tx2"/>
          </a:solidFill>
        </p:spPr>
        <p:txBody>
          <a:bodyPr vert="horz" lIns="144000" tIns="144000" rIns="144000" bIns="45720" rtlCol="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30" name="Segnaposto contenuto 2">
            <a:extLst>
              <a:ext uri="{FF2B5EF4-FFF2-40B4-BE49-F238E27FC236}">
                <a16:creationId xmlns:a16="http://schemas.microsoft.com/office/drawing/2014/main" id="{6D2B416D-7B49-44B1-B69F-DA365E602485}"/>
              </a:ext>
            </a:extLst>
          </p:cNvPr>
          <p:cNvSpPr>
            <a:spLocks noGrp="1"/>
          </p:cNvSpPr>
          <p:nvPr>
            <p:ph idx="15" hasCustomPrompt="1"/>
          </p:nvPr>
        </p:nvSpPr>
        <p:spPr>
          <a:xfrm>
            <a:off x="4183743" y="1955800"/>
            <a:ext cx="3623869" cy="886988"/>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31" name="Segnaposto contenuto 2">
            <a:extLst>
              <a:ext uri="{FF2B5EF4-FFF2-40B4-BE49-F238E27FC236}">
                <a16:creationId xmlns:a16="http://schemas.microsoft.com/office/drawing/2014/main" id="{6D2B416D-7B49-44B1-B69F-DA365E602485}"/>
              </a:ext>
            </a:extLst>
          </p:cNvPr>
          <p:cNvSpPr>
            <a:spLocks noGrp="1"/>
          </p:cNvSpPr>
          <p:nvPr>
            <p:ph idx="16" hasCustomPrompt="1"/>
          </p:nvPr>
        </p:nvSpPr>
        <p:spPr>
          <a:xfrm>
            <a:off x="7960119" y="1388789"/>
            <a:ext cx="3623869" cy="567011"/>
          </a:xfrm>
          <a:prstGeom prst="rect">
            <a:avLst/>
          </a:prstGeom>
          <a:solidFill>
            <a:schemeClr val="tx2"/>
          </a:solidFill>
        </p:spPr>
        <p:txBody>
          <a:bodyPr vert="horz" lIns="144000" tIns="144000" rIns="144000" bIns="45720" rtlCol="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32" name="Segnaposto contenuto 2">
            <a:extLst>
              <a:ext uri="{FF2B5EF4-FFF2-40B4-BE49-F238E27FC236}">
                <a16:creationId xmlns:a16="http://schemas.microsoft.com/office/drawing/2014/main" id="{6D2B416D-7B49-44B1-B69F-DA365E602485}"/>
              </a:ext>
            </a:extLst>
          </p:cNvPr>
          <p:cNvSpPr>
            <a:spLocks noGrp="1"/>
          </p:cNvSpPr>
          <p:nvPr>
            <p:ph idx="17" hasCustomPrompt="1"/>
          </p:nvPr>
        </p:nvSpPr>
        <p:spPr>
          <a:xfrm>
            <a:off x="7960119" y="1955800"/>
            <a:ext cx="3623869" cy="886988"/>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13"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dirty="0"/>
              <a:t>Titolo Calibri 28pt </a:t>
            </a:r>
          </a:p>
        </p:txBody>
      </p:sp>
      <p:sp>
        <p:nvSpPr>
          <p:cNvPr id="9"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r>
              <a:rPr lang="it-IT"/>
              <a:t>Formato data GG/MM/AAAA</a:t>
            </a:r>
            <a:endParaRPr lang="en-GB" dirty="0"/>
          </a:p>
        </p:txBody>
      </p:sp>
      <p:sp>
        <p:nvSpPr>
          <p:cNvPr id="10"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r>
              <a:rPr lang="en-GB"/>
              <a:t>Titolo presentazione   </a:t>
            </a:r>
            <a:r>
              <a:rPr lang="en-GB">
                <a:solidFill>
                  <a:schemeClr val="tx2"/>
                </a:solidFill>
              </a:rPr>
              <a:t>I</a:t>
            </a:r>
            <a:r>
              <a:rPr lang="en-GB"/>
              <a:t>   Nome relatore</a:t>
            </a:r>
            <a:endParaRPr lang="en-GB" dirty="0"/>
          </a:p>
        </p:txBody>
      </p:sp>
      <p:sp>
        <p:nvSpPr>
          <p:cNvPr id="11" name="Segnaposto contenuto 2">
            <a:extLst>
              <a:ext uri="{FF2B5EF4-FFF2-40B4-BE49-F238E27FC236}">
                <a16:creationId xmlns:a16="http://schemas.microsoft.com/office/drawing/2014/main" id="{6D2B416D-7B49-44B1-B69F-DA365E602485}"/>
              </a:ext>
            </a:extLst>
          </p:cNvPr>
          <p:cNvSpPr>
            <a:spLocks noGrp="1"/>
          </p:cNvSpPr>
          <p:nvPr>
            <p:ph idx="18" hasCustomPrompt="1"/>
          </p:nvPr>
        </p:nvSpPr>
        <p:spPr>
          <a:xfrm>
            <a:off x="407368" y="3429000"/>
            <a:ext cx="3623869" cy="567011"/>
          </a:xfrm>
          <a:prstGeom prst="rect">
            <a:avLst/>
          </a:prstGeom>
          <a:solidFill>
            <a:schemeClr val="tx2"/>
          </a:solidFill>
        </p:spPr>
        <p:txBody>
          <a:bodyPr vert="horz" lIns="144000" tIns="144000" rIns="144000" bIns="45720" rtlCol="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12" name="Segnaposto contenuto 2">
            <a:extLst>
              <a:ext uri="{FF2B5EF4-FFF2-40B4-BE49-F238E27FC236}">
                <a16:creationId xmlns:a16="http://schemas.microsoft.com/office/drawing/2014/main" id="{6D2B416D-7B49-44B1-B69F-DA365E602485}"/>
              </a:ext>
            </a:extLst>
          </p:cNvPr>
          <p:cNvSpPr>
            <a:spLocks noGrp="1"/>
          </p:cNvSpPr>
          <p:nvPr>
            <p:ph idx="19" hasCustomPrompt="1"/>
          </p:nvPr>
        </p:nvSpPr>
        <p:spPr>
          <a:xfrm>
            <a:off x="407368" y="3996011"/>
            <a:ext cx="3623869" cy="886988"/>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14" name="Segnaposto contenuto 2">
            <a:extLst>
              <a:ext uri="{FF2B5EF4-FFF2-40B4-BE49-F238E27FC236}">
                <a16:creationId xmlns:a16="http://schemas.microsoft.com/office/drawing/2014/main" id="{6D2B416D-7B49-44B1-B69F-DA365E602485}"/>
              </a:ext>
            </a:extLst>
          </p:cNvPr>
          <p:cNvSpPr>
            <a:spLocks noGrp="1"/>
          </p:cNvSpPr>
          <p:nvPr>
            <p:ph idx="20" hasCustomPrompt="1"/>
          </p:nvPr>
        </p:nvSpPr>
        <p:spPr>
          <a:xfrm>
            <a:off x="4183743" y="3429000"/>
            <a:ext cx="3623869" cy="567011"/>
          </a:xfrm>
          <a:prstGeom prst="rect">
            <a:avLst/>
          </a:prstGeom>
          <a:solidFill>
            <a:schemeClr val="tx2"/>
          </a:solidFill>
        </p:spPr>
        <p:txBody>
          <a:bodyPr vert="horz" lIns="144000" tIns="144000" rIns="144000" bIns="45720" rtlCol="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15" name="Segnaposto contenuto 2">
            <a:extLst>
              <a:ext uri="{FF2B5EF4-FFF2-40B4-BE49-F238E27FC236}">
                <a16:creationId xmlns:a16="http://schemas.microsoft.com/office/drawing/2014/main" id="{6D2B416D-7B49-44B1-B69F-DA365E602485}"/>
              </a:ext>
            </a:extLst>
          </p:cNvPr>
          <p:cNvSpPr>
            <a:spLocks noGrp="1"/>
          </p:cNvSpPr>
          <p:nvPr>
            <p:ph idx="21" hasCustomPrompt="1"/>
          </p:nvPr>
        </p:nvSpPr>
        <p:spPr>
          <a:xfrm>
            <a:off x="4183743" y="3996011"/>
            <a:ext cx="3623869" cy="886988"/>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16" name="Segnaposto contenuto 2">
            <a:extLst>
              <a:ext uri="{FF2B5EF4-FFF2-40B4-BE49-F238E27FC236}">
                <a16:creationId xmlns:a16="http://schemas.microsoft.com/office/drawing/2014/main" id="{6D2B416D-7B49-44B1-B69F-DA365E602485}"/>
              </a:ext>
            </a:extLst>
          </p:cNvPr>
          <p:cNvSpPr>
            <a:spLocks noGrp="1"/>
          </p:cNvSpPr>
          <p:nvPr>
            <p:ph idx="22" hasCustomPrompt="1"/>
          </p:nvPr>
        </p:nvSpPr>
        <p:spPr>
          <a:xfrm>
            <a:off x="7960119" y="3429000"/>
            <a:ext cx="3623869" cy="567011"/>
          </a:xfrm>
          <a:prstGeom prst="rect">
            <a:avLst/>
          </a:prstGeom>
          <a:solidFill>
            <a:schemeClr val="tx2"/>
          </a:solidFill>
        </p:spPr>
        <p:txBody>
          <a:bodyPr vert="horz" lIns="144000" tIns="144000" rIns="144000" bIns="45720" rtlCol="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17" name="Segnaposto contenuto 2">
            <a:extLst>
              <a:ext uri="{FF2B5EF4-FFF2-40B4-BE49-F238E27FC236}">
                <a16:creationId xmlns:a16="http://schemas.microsoft.com/office/drawing/2014/main" id="{6D2B416D-7B49-44B1-B69F-DA365E602485}"/>
              </a:ext>
            </a:extLst>
          </p:cNvPr>
          <p:cNvSpPr>
            <a:spLocks noGrp="1"/>
          </p:cNvSpPr>
          <p:nvPr>
            <p:ph idx="23" hasCustomPrompt="1"/>
          </p:nvPr>
        </p:nvSpPr>
        <p:spPr>
          <a:xfrm>
            <a:off x="7960119" y="3996011"/>
            <a:ext cx="3623869" cy="886988"/>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Tree>
    <p:extLst>
      <p:ext uri="{BB962C8B-B14F-4D97-AF65-F5344CB8AC3E}">
        <p14:creationId xmlns:p14="http://schemas.microsoft.com/office/powerpoint/2010/main" val="19417680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Titolo e agenda">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D2B416D-7B49-44B1-B69F-DA365E602485}"/>
              </a:ext>
            </a:extLst>
          </p:cNvPr>
          <p:cNvSpPr>
            <a:spLocks noGrp="1"/>
          </p:cNvSpPr>
          <p:nvPr>
            <p:ph idx="1" hasCustomPrompt="1"/>
          </p:nvPr>
        </p:nvSpPr>
        <p:spPr>
          <a:xfrm>
            <a:off x="407368" y="1388790"/>
            <a:ext cx="3623869" cy="400324"/>
          </a:xfrm>
          <a:prstGeom prst="rect">
            <a:avLst/>
          </a:prstGeom>
          <a:solidFill>
            <a:schemeClr val="tx2"/>
          </a:solidFill>
        </p:spPr>
        <p:txBody>
          <a:bodyPr vert="horz" lIns="144000" tIns="144000" rIns="144000" bIns="45720" rtlCol="0" anchor="ctr" anchorCtr="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18"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1789113"/>
            <a:ext cx="3623869" cy="771207"/>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22" name="Segnaposto contenuto 2">
            <a:extLst>
              <a:ext uri="{FF2B5EF4-FFF2-40B4-BE49-F238E27FC236}">
                <a16:creationId xmlns:a16="http://schemas.microsoft.com/office/drawing/2014/main" id="{6D2B416D-7B49-44B1-B69F-DA365E602485}"/>
              </a:ext>
            </a:extLst>
          </p:cNvPr>
          <p:cNvSpPr>
            <a:spLocks noGrp="1"/>
          </p:cNvSpPr>
          <p:nvPr>
            <p:ph idx="14" hasCustomPrompt="1"/>
          </p:nvPr>
        </p:nvSpPr>
        <p:spPr>
          <a:xfrm>
            <a:off x="4183743" y="1388790"/>
            <a:ext cx="3623869" cy="400324"/>
          </a:xfrm>
          <a:prstGeom prst="rect">
            <a:avLst/>
          </a:prstGeom>
          <a:solidFill>
            <a:schemeClr val="tx2"/>
          </a:solidFill>
        </p:spPr>
        <p:txBody>
          <a:bodyPr vert="horz" lIns="144000" tIns="144000" rIns="144000" bIns="45720" rtlCol="0" anchor="ctr" anchorCtr="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30" name="Segnaposto contenuto 2">
            <a:extLst>
              <a:ext uri="{FF2B5EF4-FFF2-40B4-BE49-F238E27FC236}">
                <a16:creationId xmlns:a16="http://schemas.microsoft.com/office/drawing/2014/main" id="{6D2B416D-7B49-44B1-B69F-DA365E602485}"/>
              </a:ext>
            </a:extLst>
          </p:cNvPr>
          <p:cNvSpPr>
            <a:spLocks noGrp="1"/>
          </p:cNvSpPr>
          <p:nvPr>
            <p:ph idx="15" hasCustomPrompt="1"/>
          </p:nvPr>
        </p:nvSpPr>
        <p:spPr>
          <a:xfrm>
            <a:off x="4183743" y="1789113"/>
            <a:ext cx="3623869" cy="771207"/>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31" name="Segnaposto contenuto 2">
            <a:extLst>
              <a:ext uri="{FF2B5EF4-FFF2-40B4-BE49-F238E27FC236}">
                <a16:creationId xmlns:a16="http://schemas.microsoft.com/office/drawing/2014/main" id="{6D2B416D-7B49-44B1-B69F-DA365E602485}"/>
              </a:ext>
            </a:extLst>
          </p:cNvPr>
          <p:cNvSpPr>
            <a:spLocks noGrp="1"/>
          </p:cNvSpPr>
          <p:nvPr>
            <p:ph idx="16" hasCustomPrompt="1"/>
          </p:nvPr>
        </p:nvSpPr>
        <p:spPr>
          <a:xfrm>
            <a:off x="7960119" y="1388790"/>
            <a:ext cx="3623869" cy="400324"/>
          </a:xfrm>
          <a:prstGeom prst="rect">
            <a:avLst/>
          </a:prstGeom>
          <a:solidFill>
            <a:schemeClr val="tx2"/>
          </a:solidFill>
        </p:spPr>
        <p:txBody>
          <a:bodyPr vert="horz" lIns="144000" tIns="144000" rIns="144000" bIns="45720" rtlCol="0" anchor="ctr" anchorCtr="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32" name="Segnaposto contenuto 2">
            <a:extLst>
              <a:ext uri="{FF2B5EF4-FFF2-40B4-BE49-F238E27FC236}">
                <a16:creationId xmlns:a16="http://schemas.microsoft.com/office/drawing/2014/main" id="{6D2B416D-7B49-44B1-B69F-DA365E602485}"/>
              </a:ext>
            </a:extLst>
          </p:cNvPr>
          <p:cNvSpPr>
            <a:spLocks noGrp="1"/>
          </p:cNvSpPr>
          <p:nvPr>
            <p:ph idx="17" hasCustomPrompt="1"/>
          </p:nvPr>
        </p:nvSpPr>
        <p:spPr>
          <a:xfrm>
            <a:off x="7960119" y="1789113"/>
            <a:ext cx="3623869" cy="771207"/>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13"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dirty="0"/>
              <a:t>Titolo Calibri 28pt </a:t>
            </a:r>
          </a:p>
        </p:txBody>
      </p:sp>
      <p:sp>
        <p:nvSpPr>
          <p:cNvPr id="9"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r>
              <a:rPr lang="it-IT"/>
              <a:t>Formato data GG/MM/AAAA</a:t>
            </a:r>
            <a:endParaRPr lang="en-GB" dirty="0"/>
          </a:p>
        </p:txBody>
      </p:sp>
      <p:sp>
        <p:nvSpPr>
          <p:cNvPr id="10"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r>
              <a:rPr lang="en-GB"/>
              <a:t>Titolo presentazione   </a:t>
            </a:r>
            <a:r>
              <a:rPr lang="en-GB">
                <a:solidFill>
                  <a:schemeClr val="tx2"/>
                </a:solidFill>
              </a:rPr>
              <a:t>I</a:t>
            </a:r>
            <a:r>
              <a:rPr lang="en-GB"/>
              <a:t>   Nome relatore</a:t>
            </a:r>
            <a:endParaRPr lang="en-GB" dirty="0"/>
          </a:p>
        </p:txBody>
      </p:sp>
      <p:sp>
        <p:nvSpPr>
          <p:cNvPr id="26" name="Segnaposto contenuto 2">
            <a:extLst>
              <a:ext uri="{FF2B5EF4-FFF2-40B4-BE49-F238E27FC236}">
                <a16:creationId xmlns:a16="http://schemas.microsoft.com/office/drawing/2014/main" id="{6D2B416D-7B49-44B1-B69F-DA365E602485}"/>
              </a:ext>
            </a:extLst>
          </p:cNvPr>
          <p:cNvSpPr>
            <a:spLocks noGrp="1"/>
          </p:cNvSpPr>
          <p:nvPr>
            <p:ph idx="18" hasCustomPrompt="1"/>
          </p:nvPr>
        </p:nvSpPr>
        <p:spPr>
          <a:xfrm>
            <a:off x="407368" y="2786060"/>
            <a:ext cx="3623869" cy="400324"/>
          </a:xfrm>
          <a:prstGeom prst="rect">
            <a:avLst/>
          </a:prstGeom>
          <a:solidFill>
            <a:schemeClr val="tx2"/>
          </a:solidFill>
        </p:spPr>
        <p:txBody>
          <a:bodyPr vert="horz" lIns="144000" tIns="144000" rIns="144000" bIns="45720" rtlCol="0" anchor="ctr" anchorCtr="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27" name="Segnaposto contenuto 2">
            <a:extLst>
              <a:ext uri="{FF2B5EF4-FFF2-40B4-BE49-F238E27FC236}">
                <a16:creationId xmlns:a16="http://schemas.microsoft.com/office/drawing/2014/main" id="{6D2B416D-7B49-44B1-B69F-DA365E602485}"/>
              </a:ext>
            </a:extLst>
          </p:cNvPr>
          <p:cNvSpPr>
            <a:spLocks noGrp="1"/>
          </p:cNvSpPr>
          <p:nvPr>
            <p:ph idx="19" hasCustomPrompt="1"/>
          </p:nvPr>
        </p:nvSpPr>
        <p:spPr>
          <a:xfrm>
            <a:off x="407368" y="3186383"/>
            <a:ext cx="3623869" cy="771207"/>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28" name="Segnaposto contenuto 2">
            <a:extLst>
              <a:ext uri="{FF2B5EF4-FFF2-40B4-BE49-F238E27FC236}">
                <a16:creationId xmlns:a16="http://schemas.microsoft.com/office/drawing/2014/main" id="{6D2B416D-7B49-44B1-B69F-DA365E602485}"/>
              </a:ext>
            </a:extLst>
          </p:cNvPr>
          <p:cNvSpPr>
            <a:spLocks noGrp="1"/>
          </p:cNvSpPr>
          <p:nvPr>
            <p:ph idx="20" hasCustomPrompt="1"/>
          </p:nvPr>
        </p:nvSpPr>
        <p:spPr>
          <a:xfrm>
            <a:off x="4183743" y="2786060"/>
            <a:ext cx="3623869" cy="400324"/>
          </a:xfrm>
          <a:prstGeom prst="rect">
            <a:avLst/>
          </a:prstGeom>
          <a:solidFill>
            <a:schemeClr val="tx2"/>
          </a:solidFill>
        </p:spPr>
        <p:txBody>
          <a:bodyPr vert="horz" lIns="144000" tIns="144000" rIns="144000" bIns="45720" rtlCol="0" anchor="ctr" anchorCtr="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29" name="Segnaposto contenuto 2">
            <a:extLst>
              <a:ext uri="{FF2B5EF4-FFF2-40B4-BE49-F238E27FC236}">
                <a16:creationId xmlns:a16="http://schemas.microsoft.com/office/drawing/2014/main" id="{6D2B416D-7B49-44B1-B69F-DA365E602485}"/>
              </a:ext>
            </a:extLst>
          </p:cNvPr>
          <p:cNvSpPr>
            <a:spLocks noGrp="1"/>
          </p:cNvSpPr>
          <p:nvPr>
            <p:ph idx="21" hasCustomPrompt="1"/>
          </p:nvPr>
        </p:nvSpPr>
        <p:spPr>
          <a:xfrm>
            <a:off x="4183743" y="3186383"/>
            <a:ext cx="3623869" cy="771207"/>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33" name="Segnaposto contenuto 2">
            <a:extLst>
              <a:ext uri="{FF2B5EF4-FFF2-40B4-BE49-F238E27FC236}">
                <a16:creationId xmlns:a16="http://schemas.microsoft.com/office/drawing/2014/main" id="{6D2B416D-7B49-44B1-B69F-DA365E602485}"/>
              </a:ext>
            </a:extLst>
          </p:cNvPr>
          <p:cNvSpPr>
            <a:spLocks noGrp="1"/>
          </p:cNvSpPr>
          <p:nvPr>
            <p:ph idx="22" hasCustomPrompt="1"/>
          </p:nvPr>
        </p:nvSpPr>
        <p:spPr>
          <a:xfrm>
            <a:off x="7960119" y="2786060"/>
            <a:ext cx="3623869" cy="400324"/>
          </a:xfrm>
          <a:prstGeom prst="rect">
            <a:avLst/>
          </a:prstGeom>
          <a:solidFill>
            <a:schemeClr val="tx2"/>
          </a:solidFill>
        </p:spPr>
        <p:txBody>
          <a:bodyPr vert="horz" lIns="144000" tIns="144000" rIns="144000" bIns="45720" rtlCol="0" anchor="ctr" anchorCtr="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34" name="Segnaposto contenuto 2">
            <a:extLst>
              <a:ext uri="{FF2B5EF4-FFF2-40B4-BE49-F238E27FC236}">
                <a16:creationId xmlns:a16="http://schemas.microsoft.com/office/drawing/2014/main" id="{6D2B416D-7B49-44B1-B69F-DA365E602485}"/>
              </a:ext>
            </a:extLst>
          </p:cNvPr>
          <p:cNvSpPr>
            <a:spLocks noGrp="1"/>
          </p:cNvSpPr>
          <p:nvPr>
            <p:ph idx="23" hasCustomPrompt="1"/>
          </p:nvPr>
        </p:nvSpPr>
        <p:spPr>
          <a:xfrm>
            <a:off x="7960119" y="3186383"/>
            <a:ext cx="3623869" cy="771207"/>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35" name="Segnaposto contenuto 2">
            <a:extLst>
              <a:ext uri="{FF2B5EF4-FFF2-40B4-BE49-F238E27FC236}">
                <a16:creationId xmlns:a16="http://schemas.microsoft.com/office/drawing/2014/main" id="{6D2B416D-7B49-44B1-B69F-DA365E602485}"/>
              </a:ext>
            </a:extLst>
          </p:cNvPr>
          <p:cNvSpPr>
            <a:spLocks noGrp="1"/>
          </p:cNvSpPr>
          <p:nvPr>
            <p:ph idx="24" hasCustomPrompt="1"/>
          </p:nvPr>
        </p:nvSpPr>
        <p:spPr>
          <a:xfrm>
            <a:off x="407368" y="4178599"/>
            <a:ext cx="3623869" cy="400324"/>
          </a:xfrm>
          <a:prstGeom prst="rect">
            <a:avLst/>
          </a:prstGeom>
          <a:solidFill>
            <a:schemeClr val="tx2"/>
          </a:solidFill>
        </p:spPr>
        <p:txBody>
          <a:bodyPr vert="horz" lIns="144000" tIns="144000" rIns="144000" bIns="45720" rtlCol="0" anchor="ctr" anchorCtr="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36" name="Segnaposto contenuto 2">
            <a:extLst>
              <a:ext uri="{FF2B5EF4-FFF2-40B4-BE49-F238E27FC236}">
                <a16:creationId xmlns:a16="http://schemas.microsoft.com/office/drawing/2014/main" id="{6D2B416D-7B49-44B1-B69F-DA365E602485}"/>
              </a:ext>
            </a:extLst>
          </p:cNvPr>
          <p:cNvSpPr>
            <a:spLocks noGrp="1"/>
          </p:cNvSpPr>
          <p:nvPr>
            <p:ph idx="25" hasCustomPrompt="1"/>
          </p:nvPr>
        </p:nvSpPr>
        <p:spPr>
          <a:xfrm>
            <a:off x="407368" y="4578922"/>
            <a:ext cx="3623869" cy="771207"/>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37" name="Segnaposto contenuto 2">
            <a:extLst>
              <a:ext uri="{FF2B5EF4-FFF2-40B4-BE49-F238E27FC236}">
                <a16:creationId xmlns:a16="http://schemas.microsoft.com/office/drawing/2014/main" id="{6D2B416D-7B49-44B1-B69F-DA365E602485}"/>
              </a:ext>
            </a:extLst>
          </p:cNvPr>
          <p:cNvSpPr>
            <a:spLocks noGrp="1"/>
          </p:cNvSpPr>
          <p:nvPr>
            <p:ph idx="26" hasCustomPrompt="1"/>
          </p:nvPr>
        </p:nvSpPr>
        <p:spPr>
          <a:xfrm>
            <a:off x="4183743" y="4178599"/>
            <a:ext cx="3623869" cy="400324"/>
          </a:xfrm>
          <a:prstGeom prst="rect">
            <a:avLst/>
          </a:prstGeom>
          <a:solidFill>
            <a:schemeClr val="tx2"/>
          </a:solidFill>
        </p:spPr>
        <p:txBody>
          <a:bodyPr vert="horz" lIns="144000" tIns="144000" rIns="144000" bIns="45720" rtlCol="0" anchor="ctr" anchorCtr="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38" name="Segnaposto contenuto 2">
            <a:extLst>
              <a:ext uri="{FF2B5EF4-FFF2-40B4-BE49-F238E27FC236}">
                <a16:creationId xmlns:a16="http://schemas.microsoft.com/office/drawing/2014/main" id="{6D2B416D-7B49-44B1-B69F-DA365E602485}"/>
              </a:ext>
            </a:extLst>
          </p:cNvPr>
          <p:cNvSpPr>
            <a:spLocks noGrp="1"/>
          </p:cNvSpPr>
          <p:nvPr>
            <p:ph idx="27" hasCustomPrompt="1"/>
          </p:nvPr>
        </p:nvSpPr>
        <p:spPr>
          <a:xfrm>
            <a:off x="4183743" y="4578922"/>
            <a:ext cx="3623869" cy="771207"/>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39" name="Segnaposto contenuto 2">
            <a:extLst>
              <a:ext uri="{FF2B5EF4-FFF2-40B4-BE49-F238E27FC236}">
                <a16:creationId xmlns:a16="http://schemas.microsoft.com/office/drawing/2014/main" id="{6D2B416D-7B49-44B1-B69F-DA365E602485}"/>
              </a:ext>
            </a:extLst>
          </p:cNvPr>
          <p:cNvSpPr>
            <a:spLocks noGrp="1"/>
          </p:cNvSpPr>
          <p:nvPr>
            <p:ph idx="28" hasCustomPrompt="1"/>
          </p:nvPr>
        </p:nvSpPr>
        <p:spPr>
          <a:xfrm>
            <a:off x="7960119" y="4178599"/>
            <a:ext cx="3623869" cy="400324"/>
          </a:xfrm>
          <a:prstGeom prst="rect">
            <a:avLst/>
          </a:prstGeom>
          <a:solidFill>
            <a:schemeClr val="tx2"/>
          </a:solidFill>
        </p:spPr>
        <p:txBody>
          <a:bodyPr vert="horz" lIns="144000" tIns="144000" rIns="144000" bIns="45720" rtlCol="0" anchor="ctr" anchorCtr="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40" name="Segnaposto contenuto 2">
            <a:extLst>
              <a:ext uri="{FF2B5EF4-FFF2-40B4-BE49-F238E27FC236}">
                <a16:creationId xmlns:a16="http://schemas.microsoft.com/office/drawing/2014/main" id="{6D2B416D-7B49-44B1-B69F-DA365E602485}"/>
              </a:ext>
            </a:extLst>
          </p:cNvPr>
          <p:cNvSpPr>
            <a:spLocks noGrp="1"/>
          </p:cNvSpPr>
          <p:nvPr>
            <p:ph idx="29" hasCustomPrompt="1"/>
          </p:nvPr>
        </p:nvSpPr>
        <p:spPr>
          <a:xfrm>
            <a:off x="7960119" y="4578922"/>
            <a:ext cx="3623869" cy="771207"/>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Tree>
    <p:extLst>
      <p:ext uri="{BB962C8B-B14F-4D97-AF65-F5344CB8AC3E}">
        <p14:creationId xmlns:p14="http://schemas.microsoft.com/office/powerpoint/2010/main" val="21624334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itolo">
    <p:spTree>
      <p:nvGrpSpPr>
        <p:cNvPr id="1" name=""/>
        <p:cNvGrpSpPr/>
        <p:nvPr/>
      </p:nvGrpSpPr>
      <p:grpSpPr>
        <a:xfrm>
          <a:off x="0" y="0"/>
          <a:ext cx="0" cy="0"/>
          <a:chOff x="0" y="0"/>
          <a:chExt cx="0" cy="0"/>
        </a:xfrm>
      </p:grpSpPr>
      <p:sp>
        <p:nvSpPr>
          <p:cNvPr id="28"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dirty="0"/>
              <a:t>Titolo Calibri 28pt </a:t>
            </a:r>
          </a:p>
        </p:txBody>
      </p:sp>
      <p:sp>
        <p:nvSpPr>
          <p:cNvPr id="24"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r>
              <a:rPr lang="it-IT"/>
              <a:t>Formato data GG/MM/AAAA</a:t>
            </a:r>
            <a:endParaRPr lang="en-GB" dirty="0"/>
          </a:p>
        </p:txBody>
      </p:sp>
      <p:sp>
        <p:nvSpPr>
          <p:cNvPr id="25"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r>
              <a:rPr lang="en-GB"/>
              <a:t>Titolo presentazione   </a:t>
            </a:r>
            <a:r>
              <a:rPr lang="en-GB">
                <a:solidFill>
                  <a:schemeClr val="tx2"/>
                </a:solidFill>
              </a:rPr>
              <a:t>I</a:t>
            </a:r>
            <a:r>
              <a:rPr lang="en-GB"/>
              <a:t>   Nome relatore</a:t>
            </a:r>
            <a:endParaRPr lang="en-GB" dirty="0"/>
          </a:p>
        </p:txBody>
      </p:sp>
    </p:spTree>
    <p:extLst>
      <p:ext uri="{BB962C8B-B14F-4D97-AF65-F5344CB8AC3E}">
        <p14:creationId xmlns:p14="http://schemas.microsoft.com/office/powerpoint/2010/main" val="14547228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1_Vuota">
    <p:spTree>
      <p:nvGrpSpPr>
        <p:cNvPr id="1" name=""/>
        <p:cNvGrpSpPr/>
        <p:nvPr/>
      </p:nvGrpSpPr>
      <p:grpSpPr>
        <a:xfrm>
          <a:off x="0" y="0"/>
          <a:ext cx="0" cy="0"/>
          <a:chOff x="0" y="0"/>
          <a:chExt cx="0" cy="0"/>
        </a:xfrm>
      </p:grpSpPr>
      <p:sp>
        <p:nvSpPr>
          <p:cNvPr id="2"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r>
              <a:rPr lang="it-IT"/>
              <a:t>Formato data GG/MM/AAAA</a:t>
            </a:r>
            <a:endParaRPr lang="en-GB" dirty="0"/>
          </a:p>
        </p:txBody>
      </p:sp>
      <p:sp>
        <p:nvSpPr>
          <p:cNvPr id="3"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r>
              <a:rPr lang="en-GB"/>
              <a:t>Titolo presentazione   </a:t>
            </a:r>
            <a:r>
              <a:rPr lang="en-GB">
                <a:solidFill>
                  <a:schemeClr val="tx2"/>
                </a:solidFill>
              </a:rPr>
              <a:t>I</a:t>
            </a:r>
            <a:r>
              <a:rPr lang="en-GB"/>
              <a:t>   Nome relatore</a:t>
            </a:r>
            <a:endParaRPr lang="en-GB" dirty="0"/>
          </a:p>
        </p:txBody>
      </p:sp>
    </p:spTree>
    <p:extLst>
      <p:ext uri="{BB962C8B-B14F-4D97-AF65-F5344CB8AC3E}">
        <p14:creationId xmlns:p14="http://schemas.microsoft.com/office/powerpoint/2010/main" val="3673004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olo Sott. ">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dirty="0"/>
              <a:t>Titolo Calibri 28pt </a:t>
            </a:r>
          </a:p>
        </p:txBody>
      </p:sp>
      <p:sp>
        <p:nvSpPr>
          <p:cNvPr id="30"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866367"/>
            <a:ext cx="11176620" cy="390933"/>
          </a:xfrm>
          <a:prstGeom prst="rect">
            <a:avLst/>
          </a:prstGeom>
        </p:spPr>
        <p:txBody>
          <a:bodyPr vert="horz" lIns="0" tIns="45720" rIns="91440" bIns="45720" rtlCol="0">
            <a:normAutofit/>
          </a:bodyPr>
          <a:lstStyle>
            <a:lvl1pPr>
              <a:spcBef>
                <a:spcPts val="1200"/>
              </a:spcBef>
              <a:defRPr lang="it-IT" sz="2000" b="1" smtClean="0">
                <a:solidFill>
                  <a:schemeClr val="accent2"/>
                </a:solidFill>
              </a:defRPr>
            </a:lvl1pPr>
            <a:lvl2pPr>
              <a:defRPr lang="it-IT" smtClean="0"/>
            </a:lvl2pPr>
            <a:lvl3pPr>
              <a:defRPr lang="it-IT" smtClean="0"/>
            </a:lvl3pPr>
            <a:lvl4pPr>
              <a:defRPr lang="it-IT" smtClean="0"/>
            </a:lvl4pPr>
            <a:lvl5pPr>
              <a:defRPr lang="it-IT"/>
            </a:lvl5pPr>
          </a:lstStyle>
          <a:p>
            <a:pPr lvl="0"/>
            <a:r>
              <a:rPr lang="it-IT" dirty="0"/>
              <a:t>Sottotitolo Calibri 20pt</a:t>
            </a:r>
          </a:p>
        </p:txBody>
      </p:sp>
      <p:sp>
        <p:nvSpPr>
          <p:cNvPr id="5" name="Segnaposto data 3">
            <a:extLst>
              <a:ext uri="{FF2B5EF4-FFF2-40B4-BE49-F238E27FC236}">
                <a16:creationId xmlns:a16="http://schemas.microsoft.com/office/drawing/2014/main" id="{65622623-F11A-1CA3-99DF-663E0E9F31CE}"/>
              </a:ext>
            </a:extLst>
          </p:cNvPr>
          <p:cNvSpPr>
            <a:spLocks noGrp="1"/>
          </p:cNvSpPr>
          <p:nvPr>
            <p:ph type="dt" sz="half" idx="2"/>
          </p:nvPr>
        </p:nvSpPr>
        <p:spPr>
          <a:xfrm>
            <a:off x="8728365" y="6404393"/>
            <a:ext cx="1555816" cy="123111"/>
          </a:xfrm>
          <a:prstGeom prst="rect">
            <a:avLst/>
          </a:prstGeom>
          <a:solidFill>
            <a:schemeClr val="bg1"/>
          </a:solidFill>
          <a:effectLst/>
        </p:spPr>
        <p:txBody>
          <a:bodyPr wrap="square" lIns="0" tIns="0" rIns="0" bIns="0" rtlCol="0" anchor="ctr">
            <a:spAutoFit/>
          </a:bodyPr>
          <a:lstStyle>
            <a:lvl1pPr algn="r">
              <a:defRPr lang="it-IT" sz="800" smtClean="0">
                <a:solidFill>
                  <a:schemeClr val="tx2"/>
                </a:solidFill>
                <a:effectLst/>
              </a:defRPr>
            </a:lvl1pPr>
          </a:lstStyle>
          <a:p>
            <a:pPr defTabSz="1219170"/>
            <a:r>
              <a:rPr lang="it-IT" dirty="0"/>
              <a:t>Formato data GG/MM/AAAA</a:t>
            </a:r>
            <a:endParaRPr lang="en-GB" dirty="0"/>
          </a:p>
        </p:txBody>
      </p:sp>
      <p:sp>
        <p:nvSpPr>
          <p:cNvPr id="6" name="Segnaposto piè di pagina 4">
            <a:extLst>
              <a:ext uri="{FF2B5EF4-FFF2-40B4-BE49-F238E27FC236}">
                <a16:creationId xmlns:a16="http://schemas.microsoft.com/office/drawing/2014/main" id="{DFC02662-331F-22B2-4D88-7D8A81116B1F}"/>
              </a:ext>
            </a:extLst>
          </p:cNvPr>
          <p:cNvSpPr>
            <a:spLocks noGrp="1"/>
          </p:cNvSpPr>
          <p:nvPr>
            <p:ph type="ftr" sz="quarter" idx="3"/>
          </p:nvPr>
        </p:nvSpPr>
        <p:spPr>
          <a:xfrm>
            <a:off x="2076899" y="6551995"/>
            <a:ext cx="820775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r>
              <a:rPr lang="en-GB" dirty="0" err="1"/>
              <a:t>Titolo</a:t>
            </a:r>
            <a:r>
              <a:rPr lang="en-GB" dirty="0"/>
              <a:t> </a:t>
            </a:r>
            <a:r>
              <a:rPr lang="en-GB" dirty="0" err="1"/>
              <a:t>presentazione</a:t>
            </a:r>
            <a:r>
              <a:rPr lang="en-GB" dirty="0"/>
              <a:t>   </a:t>
            </a:r>
            <a:r>
              <a:rPr lang="en-GB" dirty="0">
                <a:solidFill>
                  <a:schemeClr val="tx2"/>
                </a:solidFill>
              </a:rPr>
              <a:t>I</a:t>
            </a:r>
            <a:r>
              <a:rPr lang="en-GB" dirty="0"/>
              <a:t>   Nome </a:t>
            </a:r>
            <a:r>
              <a:rPr lang="en-GB" dirty="0" err="1"/>
              <a:t>relatore</a:t>
            </a:r>
            <a:endParaRPr lang="en-GB" dirty="0"/>
          </a:p>
        </p:txBody>
      </p:sp>
    </p:spTree>
    <p:extLst>
      <p:ext uri="{BB962C8B-B14F-4D97-AF65-F5344CB8AC3E}">
        <p14:creationId xmlns:p14="http://schemas.microsoft.com/office/powerpoint/2010/main" val="1559390341"/>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ROSSO1_Titolo Sottotitolo e contenuto">
    <p:spTree>
      <p:nvGrpSpPr>
        <p:cNvPr id="1" name=""/>
        <p:cNvGrpSpPr/>
        <p:nvPr/>
      </p:nvGrpSpPr>
      <p:grpSpPr>
        <a:xfrm>
          <a:off x="0" y="0"/>
          <a:ext cx="0" cy="0"/>
          <a:chOff x="0" y="0"/>
          <a:chExt cx="0" cy="0"/>
        </a:xfrm>
      </p:grpSpPr>
      <p:grpSp>
        <p:nvGrpSpPr>
          <p:cNvPr id="4" name="Gruppo 3"/>
          <p:cNvGrpSpPr/>
          <p:nvPr userDrawn="1"/>
        </p:nvGrpSpPr>
        <p:grpSpPr>
          <a:xfrm>
            <a:off x="0" y="0"/>
            <a:ext cx="12192000" cy="6858000"/>
            <a:chOff x="0" y="0"/>
            <a:chExt cx="12192000" cy="6858000"/>
          </a:xfrm>
        </p:grpSpPr>
        <p:sp>
          <p:nvSpPr>
            <p:cNvPr id="2" name="Rettangolo 1"/>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Rettangolo 21">
              <a:extLst>
                <a:ext uri="{FF2B5EF4-FFF2-40B4-BE49-F238E27FC236}">
                  <a16:creationId xmlns:a16="http://schemas.microsoft.com/office/drawing/2014/main" id="{7466584B-8BD1-48B2-BD0C-DC7DD5380BEF}"/>
                </a:ext>
              </a:extLst>
            </p:cNvPr>
            <p:cNvSpPr/>
            <p:nvPr userDrawn="1"/>
          </p:nvSpPr>
          <p:spPr>
            <a:xfrm>
              <a:off x="11718170" y="0"/>
              <a:ext cx="47288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23" name="Group 4">
              <a:extLst>
                <a:ext uri="{FF2B5EF4-FFF2-40B4-BE49-F238E27FC236}">
                  <a16:creationId xmlns:a16="http://schemas.microsoft.com/office/drawing/2014/main" id="{E93527B5-7425-47AC-89C0-2B32AE601683}"/>
                </a:ext>
              </a:extLst>
            </p:cNvPr>
            <p:cNvGrpSpPr>
              <a:grpSpLocks noChangeAspect="1"/>
            </p:cNvGrpSpPr>
            <p:nvPr userDrawn="1"/>
          </p:nvGrpSpPr>
          <p:grpSpPr bwMode="auto">
            <a:xfrm>
              <a:off x="11786074" y="90427"/>
              <a:ext cx="346160" cy="234428"/>
              <a:chOff x="-560" y="-1287"/>
              <a:chExt cx="6379" cy="4320"/>
            </a:xfrm>
          </p:grpSpPr>
          <p:sp>
            <p:nvSpPr>
              <p:cNvPr id="24" name="AutoShape 3">
                <a:extLst>
                  <a:ext uri="{FF2B5EF4-FFF2-40B4-BE49-F238E27FC236}">
                    <a16:creationId xmlns:a16="http://schemas.microsoft.com/office/drawing/2014/main" id="{85DBAE22-A53B-46F6-A1C2-9F9E40807B3C}"/>
                  </a:ext>
                </a:extLst>
              </p:cNvPr>
              <p:cNvSpPr>
                <a:spLocks noChangeAspect="1" noChangeArrowheads="1" noTextEdit="1"/>
              </p:cNvSpPr>
              <p:nvPr/>
            </p:nvSpPr>
            <p:spPr bwMode="auto">
              <a:xfrm>
                <a:off x="-560" y="-1287"/>
                <a:ext cx="6379" cy="43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5" name="Rectangle 5">
                <a:extLst>
                  <a:ext uri="{FF2B5EF4-FFF2-40B4-BE49-F238E27FC236}">
                    <a16:creationId xmlns:a16="http://schemas.microsoft.com/office/drawing/2014/main" id="{B355A452-2788-4C68-9C15-CC51FD59A888}"/>
                  </a:ext>
                </a:extLst>
              </p:cNvPr>
              <p:cNvSpPr>
                <a:spLocks noChangeArrowheads="1"/>
              </p:cNvSpPr>
              <p:nvPr/>
            </p:nvSpPr>
            <p:spPr bwMode="auto">
              <a:xfrm>
                <a:off x="-560" y="-1287"/>
                <a:ext cx="6379" cy="4320"/>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6" name="Freeform 6">
                <a:extLst>
                  <a:ext uri="{FF2B5EF4-FFF2-40B4-BE49-F238E27FC236}">
                    <a16:creationId xmlns:a16="http://schemas.microsoft.com/office/drawing/2014/main" id="{B83AE660-1A7F-4C22-9AF1-535B2E94ED4B}"/>
                  </a:ext>
                </a:extLst>
              </p:cNvPr>
              <p:cNvSpPr>
                <a:spLocks/>
              </p:cNvSpPr>
              <p:nvPr/>
            </p:nvSpPr>
            <p:spPr bwMode="auto">
              <a:xfrm>
                <a:off x="-560" y="423"/>
                <a:ext cx="5536" cy="2610"/>
              </a:xfrm>
              <a:custGeom>
                <a:avLst/>
                <a:gdLst>
                  <a:gd name="T0" fmla="*/ 5536 w 5536"/>
                  <a:gd name="T1" fmla="*/ 0 h 2610"/>
                  <a:gd name="T2" fmla="*/ 5470 w 5536"/>
                  <a:gd name="T3" fmla="*/ 127 h 2610"/>
                  <a:gd name="T4" fmla="*/ 5449 w 5536"/>
                  <a:gd name="T5" fmla="*/ 139 h 2610"/>
                  <a:gd name="T6" fmla="*/ 5061 w 5536"/>
                  <a:gd name="T7" fmla="*/ 164 h 2610"/>
                  <a:gd name="T8" fmla="*/ 4881 w 5536"/>
                  <a:gd name="T9" fmla="*/ 189 h 2610"/>
                  <a:gd name="T10" fmla="*/ 4722 w 5536"/>
                  <a:gd name="T11" fmla="*/ 247 h 2610"/>
                  <a:gd name="T12" fmla="*/ 4585 w 5536"/>
                  <a:gd name="T13" fmla="*/ 336 h 2610"/>
                  <a:gd name="T14" fmla="*/ 4471 w 5536"/>
                  <a:gd name="T15" fmla="*/ 460 h 2610"/>
                  <a:gd name="T16" fmla="*/ 4380 w 5536"/>
                  <a:gd name="T17" fmla="*/ 618 h 2610"/>
                  <a:gd name="T18" fmla="*/ 4338 w 5536"/>
                  <a:gd name="T19" fmla="*/ 757 h 2610"/>
                  <a:gd name="T20" fmla="*/ 4318 w 5536"/>
                  <a:gd name="T21" fmla="*/ 902 h 2610"/>
                  <a:gd name="T22" fmla="*/ 4305 w 5536"/>
                  <a:gd name="T23" fmla="*/ 1107 h 2610"/>
                  <a:gd name="T24" fmla="*/ 4278 w 5536"/>
                  <a:gd name="T25" fmla="*/ 1312 h 2610"/>
                  <a:gd name="T26" fmla="*/ 4208 w 5536"/>
                  <a:gd name="T27" fmla="*/ 1538 h 2610"/>
                  <a:gd name="T28" fmla="*/ 4100 w 5536"/>
                  <a:gd name="T29" fmla="*/ 1768 h 2610"/>
                  <a:gd name="T30" fmla="*/ 3963 w 5536"/>
                  <a:gd name="T31" fmla="*/ 1971 h 2610"/>
                  <a:gd name="T32" fmla="*/ 3800 w 5536"/>
                  <a:gd name="T33" fmla="*/ 2146 h 2610"/>
                  <a:gd name="T34" fmla="*/ 3609 w 5536"/>
                  <a:gd name="T35" fmla="*/ 2293 h 2610"/>
                  <a:gd name="T36" fmla="*/ 3391 w 5536"/>
                  <a:gd name="T37" fmla="*/ 2413 h 2610"/>
                  <a:gd name="T38" fmla="*/ 3145 w 5536"/>
                  <a:gd name="T39" fmla="*/ 2504 h 2610"/>
                  <a:gd name="T40" fmla="*/ 2911 w 5536"/>
                  <a:gd name="T41" fmla="*/ 2552 h 2610"/>
                  <a:gd name="T42" fmla="*/ 2671 w 5536"/>
                  <a:gd name="T43" fmla="*/ 2585 h 2610"/>
                  <a:gd name="T44" fmla="*/ 2378 w 5536"/>
                  <a:gd name="T45" fmla="*/ 2608 h 2610"/>
                  <a:gd name="T46" fmla="*/ 2084 w 5536"/>
                  <a:gd name="T47" fmla="*/ 2608 h 2610"/>
                  <a:gd name="T48" fmla="*/ 54 w 5536"/>
                  <a:gd name="T49" fmla="*/ 2608 h 2610"/>
                  <a:gd name="T50" fmla="*/ 0 w 5536"/>
                  <a:gd name="T51" fmla="*/ 2608 h 2610"/>
                  <a:gd name="T52" fmla="*/ 64 w 5536"/>
                  <a:gd name="T53" fmla="*/ 2477 h 2610"/>
                  <a:gd name="T54" fmla="*/ 93 w 5536"/>
                  <a:gd name="T55" fmla="*/ 2436 h 2610"/>
                  <a:gd name="T56" fmla="*/ 143 w 5536"/>
                  <a:gd name="T57" fmla="*/ 2426 h 2610"/>
                  <a:gd name="T58" fmla="*/ 1098 w 5536"/>
                  <a:gd name="T59" fmla="*/ 2419 h 2610"/>
                  <a:gd name="T60" fmla="*/ 1469 w 5536"/>
                  <a:gd name="T61" fmla="*/ 2396 h 2610"/>
                  <a:gd name="T62" fmla="*/ 1753 w 5536"/>
                  <a:gd name="T63" fmla="*/ 2368 h 2610"/>
                  <a:gd name="T64" fmla="*/ 1947 w 5536"/>
                  <a:gd name="T65" fmla="*/ 2336 h 2610"/>
                  <a:gd name="T66" fmla="*/ 2155 w 5536"/>
                  <a:gd name="T67" fmla="*/ 2268 h 2610"/>
                  <a:gd name="T68" fmla="*/ 2362 w 5536"/>
                  <a:gd name="T69" fmla="*/ 2162 h 2610"/>
                  <a:gd name="T70" fmla="*/ 2540 w 5536"/>
                  <a:gd name="T71" fmla="*/ 2028 h 2610"/>
                  <a:gd name="T72" fmla="*/ 2687 w 5536"/>
                  <a:gd name="T73" fmla="*/ 1866 h 2610"/>
                  <a:gd name="T74" fmla="*/ 2807 w 5536"/>
                  <a:gd name="T75" fmla="*/ 1675 h 2610"/>
                  <a:gd name="T76" fmla="*/ 2896 w 5536"/>
                  <a:gd name="T77" fmla="*/ 1453 h 2610"/>
                  <a:gd name="T78" fmla="*/ 3064 w 5536"/>
                  <a:gd name="T79" fmla="*/ 881 h 2610"/>
                  <a:gd name="T80" fmla="*/ 3108 w 5536"/>
                  <a:gd name="T81" fmla="*/ 732 h 2610"/>
                  <a:gd name="T82" fmla="*/ 3170 w 5536"/>
                  <a:gd name="T83" fmla="*/ 591 h 2610"/>
                  <a:gd name="T84" fmla="*/ 3290 w 5536"/>
                  <a:gd name="T85" fmla="*/ 423 h 2610"/>
                  <a:gd name="T86" fmla="*/ 3431 w 5536"/>
                  <a:gd name="T87" fmla="*/ 288 h 2610"/>
                  <a:gd name="T88" fmla="*/ 3595 w 5536"/>
                  <a:gd name="T89" fmla="*/ 187 h 2610"/>
                  <a:gd name="T90" fmla="*/ 3785 w 5536"/>
                  <a:gd name="T91" fmla="*/ 122 h 2610"/>
                  <a:gd name="T92" fmla="*/ 4003 w 5536"/>
                  <a:gd name="T93" fmla="*/ 91 h 2610"/>
                  <a:gd name="T94" fmla="*/ 4235 w 5536"/>
                  <a:gd name="T95" fmla="*/ 79 h 2610"/>
                  <a:gd name="T96" fmla="*/ 5498 w 5536"/>
                  <a:gd name="T97"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36" h="2610">
                    <a:moveTo>
                      <a:pt x="5515" y="0"/>
                    </a:moveTo>
                    <a:lnTo>
                      <a:pt x="5536" y="0"/>
                    </a:lnTo>
                    <a:lnTo>
                      <a:pt x="5503" y="66"/>
                    </a:lnTo>
                    <a:lnTo>
                      <a:pt x="5470" y="127"/>
                    </a:lnTo>
                    <a:lnTo>
                      <a:pt x="5463" y="135"/>
                    </a:lnTo>
                    <a:lnTo>
                      <a:pt x="5449" y="139"/>
                    </a:lnTo>
                    <a:lnTo>
                      <a:pt x="5436" y="141"/>
                    </a:lnTo>
                    <a:lnTo>
                      <a:pt x="5061" y="164"/>
                    </a:lnTo>
                    <a:lnTo>
                      <a:pt x="4968" y="172"/>
                    </a:lnTo>
                    <a:lnTo>
                      <a:pt x="4881" y="189"/>
                    </a:lnTo>
                    <a:lnTo>
                      <a:pt x="4798" y="214"/>
                    </a:lnTo>
                    <a:lnTo>
                      <a:pt x="4722" y="247"/>
                    </a:lnTo>
                    <a:lnTo>
                      <a:pt x="4651" y="288"/>
                    </a:lnTo>
                    <a:lnTo>
                      <a:pt x="4585" y="336"/>
                    </a:lnTo>
                    <a:lnTo>
                      <a:pt x="4525" y="394"/>
                    </a:lnTo>
                    <a:lnTo>
                      <a:pt x="4471" y="460"/>
                    </a:lnTo>
                    <a:lnTo>
                      <a:pt x="4423" y="535"/>
                    </a:lnTo>
                    <a:lnTo>
                      <a:pt x="4380" y="618"/>
                    </a:lnTo>
                    <a:lnTo>
                      <a:pt x="4353" y="686"/>
                    </a:lnTo>
                    <a:lnTo>
                      <a:pt x="4338" y="757"/>
                    </a:lnTo>
                    <a:lnTo>
                      <a:pt x="4326" y="829"/>
                    </a:lnTo>
                    <a:lnTo>
                      <a:pt x="4318" y="902"/>
                    </a:lnTo>
                    <a:lnTo>
                      <a:pt x="4311" y="1004"/>
                    </a:lnTo>
                    <a:lnTo>
                      <a:pt x="4305" y="1107"/>
                    </a:lnTo>
                    <a:lnTo>
                      <a:pt x="4295" y="1209"/>
                    </a:lnTo>
                    <a:lnTo>
                      <a:pt x="4278" y="1312"/>
                    </a:lnTo>
                    <a:lnTo>
                      <a:pt x="4253" y="1412"/>
                    </a:lnTo>
                    <a:lnTo>
                      <a:pt x="4208" y="1538"/>
                    </a:lnTo>
                    <a:lnTo>
                      <a:pt x="4158" y="1656"/>
                    </a:lnTo>
                    <a:lnTo>
                      <a:pt x="4100" y="1768"/>
                    </a:lnTo>
                    <a:lnTo>
                      <a:pt x="4034" y="1872"/>
                    </a:lnTo>
                    <a:lnTo>
                      <a:pt x="3963" y="1971"/>
                    </a:lnTo>
                    <a:lnTo>
                      <a:pt x="3885" y="2061"/>
                    </a:lnTo>
                    <a:lnTo>
                      <a:pt x="3800" y="2146"/>
                    </a:lnTo>
                    <a:lnTo>
                      <a:pt x="3708" y="2224"/>
                    </a:lnTo>
                    <a:lnTo>
                      <a:pt x="3609" y="2293"/>
                    </a:lnTo>
                    <a:lnTo>
                      <a:pt x="3503" y="2357"/>
                    </a:lnTo>
                    <a:lnTo>
                      <a:pt x="3391" y="2413"/>
                    </a:lnTo>
                    <a:lnTo>
                      <a:pt x="3271" y="2461"/>
                    </a:lnTo>
                    <a:lnTo>
                      <a:pt x="3145" y="2504"/>
                    </a:lnTo>
                    <a:lnTo>
                      <a:pt x="3029" y="2533"/>
                    </a:lnTo>
                    <a:lnTo>
                      <a:pt x="2911" y="2552"/>
                    </a:lnTo>
                    <a:lnTo>
                      <a:pt x="2791" y="2569"/>
                    </a:lnTo>
                    <a:lnTo>
                      <a:pt x="2671" y="2585"/>
                    </a:lnTo>
                    <a:lnTo>
                      <a:pt x="2525" y="2602"/>
                    </a:lnTo>
                    <a:lnTo>
                      <a:pt x="2378" y="2608"/>
                    </a:lnTo>
                    <a:lnTo>
                      <a:pt x="2231" y="2610"/>
                    </a:lnTo>
                    <a:lnTo>
                      <a:pt x="2084" y="2608"/>
                    </a:lnTo>
                    <a:lnTo>
                      <a:pt x="1937" y="2608"/>
                    </a:lnTo>
                    <a:lnTo>
                      <a:pt x="54" y="2608"/>
                    </a:lnTo>
                    <a:lnTo>
                      <a:pt x="0" y="2608"/>
                    </a:lnTo>
                    <a:lnTo>
                      <a:pt x="0" y="2608"/>
                    </a:lnTo>
                    <a:lnTo>
                      <a:pt x="33" y="2540"/>
                    </a:lnTo>
                    <a:lnTo>
                      <a:pt x="64" y="2477"/>
                    </a:lnTo>
                    <a:lnTo>
                      <a:pt x="75" y="2452"/>
                    </a:lnTo>
                    <a:lnTo>
                      <a:pt x="93" y="2436"/>
                    </a:lnTo>
                    <a:lnTo>
                      <a:pt x="114" y="2428"/>
                    </a:lnTo>
                    <a:lnTo>
                      <a:pt x="143" y="2426"/>
                    </a:lnTo>
                    <a:lnTo>
                      <a:pt x="621" y="2426"/>
                    </a:lnTo>
                    <a:lnTo>
                      <a:pt x="1098" y="2419"/>
                    </a:lnTo>
                    <a:lnTo>
                      <a:pt x="1284" y="2409"/>
                    </a:lnTo>
                    <a:lnTo>
                      <a:pt x="1469" y="2396"/>
                    </a:lnTo>
                    <a:lnTo>
                      <a:pt x="1655" y="2378"/>
                    </a:lnTo>
                    <a:lnTo>
                      <a:pt x="1753" y="2368"/>
                    </a:lnTo>
                    <a:lnTo>
                      <a:pt x="1850" y="2355"/>
                    </a:lnTo>
                    <a:lnTo>
                      <a:pt x="1947" y="2336"/>
                    </a:lnTo>
                    <a:lnTo>
                      <a:pt x="2043" y="2311"/>
                    </a:lnTo>
                    <a:lnTo>
                      <a:pt x="2155" y="2268"/>
                    </a:lnTo>
                    <a:lnTo>
                      <a:pt x="2264" y="2218"/>
                    </a:lnTo>
                    <a:lnTo>
                      <a:pt x="2362" y="2162"/>
                    </a:lnTo>
                    <a:lnTo>
                      <a:pt x="2455" y="2098"/>
                    </a:lnTo>
                    <a:lnTo>
                      <a:pt x="2540" y="2028"/>
                    </a:lnTo>
                    <a:lnTo>
                      <a:pt x="2617" y="1951"/>
                    </a:lnTo>
                    <a:lnTo>
                      <a:pt x="2687" y="1866"/>
                    </a:lnTo>
                    <a:lnTo>
                      <a:pt x="2751" y="1773"/>
                    </a:lnTo>
                    <a:lnTo>
                      <a:pt x="2807" y="1675"/>
                    </a:lnTo>
                    <a:lnTo>
                      <a:pt x="2855" y="1569"/>
                    </a:lnTo>
                    <a:lnTo>
                      <a:pt x="2896" y="1453"/>
                    </a:lnTo>
                    <a:lnTo>
                      <a:pt x="2983" y="1167"/>
                    </a:lnTo>
                    <a:lnTo>
                      <a:pt x="3064" y="881"/>
                    </a:lnTo>
                    <a:lnTo>
                      <a:pt x="3085" y="805"/>
                    </a:lnTo>
                    <a:lnTo>
                      <a:pt x="3108" y="732"/>
                    </a:lnTo>
                    <a:lnTo>
                      <a:pt x="3135" y="661"/>
                    </a:lnTo>
                    <a:lnTo>
                      <a:pt x="3170" y="591"/>
                    </a:lnTo>
                    <a:lnTo>
                      <a:pt x="3226" y="502"/>
                    </a:lnTo>
                    <a:lnTo>
                      <a:pt x="3290" y="423"/>
                    </a:lnTo>
                    <a:lnTo>
                      <a:pt x="3358" y="351"/>
                    </a:lnTo>
                    <a:lnTo>
                      <a:pt x="3431" y="288"/>
                    </a:lnTo>
                    <a:lnTo>
                      <a:pt x="3510" y="234"/>
                    </a:lnTo>
                    <a:lnTo>
                      <a:pt x="3595" y="187"/>
                    </a:lnTo>
                    <a:lnTo>
                      <a:pt x="3688" y="151"/>
                    </a:lnTo>
                    <a:lnTo>
                      <a:pt x="3785" y="122"/>
                    </a:lnTo>
                    <a:lnTo>
                      <a:pt x="3887" y="102"/>
                    </a:lnTo>
                    <a:lnTo>
                      <a:pt x="4003" y="91"/>
                    </a:lnTo>
                    <a:lnTo>
                      <a:pt x="4119" y="85"/>
                    </a:lnTo>
                    <a:lnTo>
                      <a:pt x="4235" y="79"/>
                    </a:lnTo>
                    <a:lnTo>
                      <a:pt x="4923" y="35"/>
                    </a:lnTo>
                    <a:lnTo>
                      <a:pt x="5498" y="0"/>
                    </a:lnTo>
                    <a:lnTo>
                      <a:pt x="5515"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27" name="Freeform 7">
                <a:extLst>
                  <a:ext uri="{FF2B5EF4-FFF2-40B4-BE49-F238E27FC236}">
                    <a16:creationId xmlns:a16="http://schemas.microsoft.com/office/drawing/2014/main" id="{0BE6F8E9-24BA-47B8-9CCD-E18AD0A43490}"/>
                  </a:ext>
                </a:extLst>
              </p:cNvPr>
              <p:cNvSpPr>
                <a:spLocks/>
              </p:cNvSpPr>
              <p:nvPr/>
            </p:nvSpPr>
            <p:spPr bwMode="auto">
              <a:xfrm>
                <a:off x="855" y="-1283"/>
                <a:ext cx="4960" cy="1437"/>
              </a:xfrm>
              <a:custGeom>
                <a:avLst/>
                <a:gdLst>
                  <a:gd name="T0" fmla="*/ 4896 w 4960"/>
                  <a:gd name="T1" fmla="*/ 0 h 1437"/>
                  <a:gd name="T2" fmla="*/ 4960 w 4960"/>
                  <a:gd name="T3" fmla="*/ 0 h 1437"/>
                  <a:gd name="T4" fmla="*/ 4935 w 4960"/>
                  <a:gd name="T5" fmla="*/ 46 h 1437"/>
                  <a:gd name="T6" fmla="*/ 4912 w 4960"/>
                  <a:gd name="T7" fmla="*/ 89 h 1437"/>
                  <a:gd name="T8" fmla="*/ 4892 w 4960"/>
                  <a:gd name="T9" fmla="*/ 131 h 1437"/>
                  <a:gd name="T10" fmla="*/ 4879 w 4960"/>
                  <a:gd name="T11" fmla="*/ 162 h 1437"/>
                  <a:gd name="T12" fmla="*/ 4860 w 4960"/>
                  <a:gd name="T13" fmla="*/ 181 h 1437"/>
                  <a:gd name="T14" fmla="*/ 4838 w 4960"/>
                  <a:gd name="T15" fmla="*/ 195 h 1437"/>
                  <a:gd name="T16" fmla="*/ 4809 w 4960"/>
                  <a:gd name="T17" fmla="*/ 201 h 1437"/>
                  <a:gd name="T18" fmla="*/ 4776 w 4960"/>
                  <a:gd name="T19" fmla="*/ 203 h 1437"/>
                  <a:gd name="T20" fmla="*/ 4287 w 4960"/>
                  <a:gd name="T21" fmla="*/ 201 h 1437"/>
                  <a:gd name="T22" fmla="*/ 3798 w 4960"/>
                  <a:gd name="T23" fmla="*/ 203 h 1437"/>
                  <a:gd name="T24" fmla="*/ 3590 w 4960"/>
                  <a:gd name="T25" fmla="*/ 207 h 1437"/>
                  <a:gd name="T26" fmla="*/ 3381 w 4960"/>
                  <a:gd name="T27" fmla="*/ 216 h 1437"/>
                  <a:gd name="T28" fmla="*/ 3172 w 4960"/>
                  <a:gd name="T29" fmla="*/ 234 h 1437"/>
                  <a:gd name="T30" fmla="*/ 2965 w 4960"/>
                  <a:gd name="T31" fmla="*/ 261 h 1437"/>
                  <a:gd name="T32" fmla="*/ 2826 w 4960"/>
                  <a:gd name="T33" fmla="*/ 284 h 1437"/>
                  <a:gd name="T34" fmla="*/ 2689 w 4960"/>
                  <a:gd name="T35" fmla="*/ 313 h 1437"/>
                  <a:gd name="T36" fmla="*/ 2554 w 4960"/>
                  <a:gd name="T37" fmla="*/ 350 h 1437"/>
                  <a:gd name="T38" fmla="*/ 2420 w 4960"/>
                  <a:gd name="T39" fmla="*/ 394 h 1437"/>
                  <a:gd name="T40" fmla="*/ 2289 w 4960"/>
                  <a:gd name="T41" fmla="*/ 446 h 1437"/>
                  <a:gd name="T42" fmla="*/ 2161 w 4960"/>
                  <a:gd name="T43" fmla="*/ 508 h 1437"/>
                  <a:gd name="T44" fmla="*/ 2047 w 4960"/>
                  <a:gd name="T45" fmla="*/ 576 h 1437"/>
                  <a:gd name="T46" fmla="*/ 1941 w 4960"/>
                  <a:gd name="T47" fmla="*/ 651 h 1437"/>
                  <a:gd name="T48" fmla="*/ 1840 w 4960"/>
                  <a:gd name="T49" fmla="*/ 734 h 1437"/>
                  <a:gd name="T50" fmla="*/ 1746 w 4960"/>
                  <a:gd name="T51" fmla="*/ 823 h 1437"/>
                  <a:gd name="T52" fmla="*/ 1660 w 4960"/>
                  <a:gd name="T53" fmla="*/ 921 h 1437"/>
                  <a:gd name="T54" fmla="*/ 1579 w 4960"/>
                  <a:gd name="T55" fmla="*/ 1026 h 1437"/>
                  <a:gd name="T56" fmla="*/ 1496 w 4960"/>
                  <a:gd name="T57" fmla="*/ 1151 h 1437"/>
                  <a:gd name="T58" fmla="*/ 1417 w 4960"/>
                  <a:gd name="T59" fmla="*/ 1281 h 1437"/>
                  <a:gd name="T60" fmla="*/ 1338 w 4960"/>
                  <a:gd name="T61" fmla="*/ 1410 h 1437"/>
                  <a:gd name="T62" fmla="*/ 1326 w 4960"/>
                  <a:gd name="T63" fmla="*/ 1426 h 1437"/>
                  <a:gd name="T64" fmla="*/ 1313 w 4960"/>
                  <a:gd name="T65" fmla="*/ 1433 h 1437"/>
                  <a:gd name="T66" fmla="*/ 1295 w 4960"/>
                  <a:gd name="T67" fmla="*/ 1437 h 1437"/>
                  <a:gd name="T68" fmla="*/ 37 w 4960"/>
                  <a:gd name="T69" fmla="*/ 1437 h 1437"/>
                  <a:gd name="T70" fmla="*/ 21 w 4960"/>
                  <a:gd name="T71" fmla="*/ 1435 h 1437"/>
                  <a:gd name="T72" fmla="*/ 0 w 4960"/>
                  <a:gd name="T73" fmla="*/ 1435 h 1437"/>
                  <a:gd name="T74" fmla="*/ 64 w 4960"/>
                  <a:gd name="T75" fmla="*/ 1310 h 1437"/>
                  <a:gd name="T76" fmla="*/ 126 w 4960"/>
                  <a:gd name="T77" fmla="*/ 1186 h 1437"/>
                  <a:gd name="T78" fmla="*/ 186 w 4960"/>
                  <a:gd name="T79" fmla="*/ 1061 h 1437"/>
                  <a:gd name="T80" fmla="*/ 247 w 4960"/>
                  <a:gd name="T81" fmla="*/ 937 h 1437"/>
                  <a:gd name="T82" fmla="*/ 315 w 4960"/>
                  <a:gd name="T83" fmla="*/ 817 h 1437"/>
                  <a:gd name="T84" fmla="*/ 389 w 4960"/>
                  <a:gd name="T85" fmla="*/ 701 h 1437"/>
                  <a:gd name="T86" fmla="*/ 458 w 4960"/>
                  <a:gd name="T87" fmla="*/ 607 h 1437"/>
                  <a:gd name="T88" fmla="*/ 533 w 4960"/>
                  <a:gd name="T89" fmla="*/ 520 h 1437"/>
                  <a:gd name="T90" fmla="*/ 615 w 4960"/>
                  <a:gd name="T91" fmla="*/ 440 h 1437"/>
                  <a:gd name="T92" fmla="*/ 700 w 4960"/>
                  <a:gd name="T93" fmla="*/ 367 h 1437"/>
                  <a:gd name="T94" fmla="*/ 791 w 4960"/>
                  <a:gd name="T95" fmla="*/ 301 h 1437"/>
                  <a:gd name="T96" fmla="*/ 887 w 4960"/>
                  <a:gd name="T97" fmla="*/ 243 h 1437"/>
                  <a:gd name="T98" fmla="*/ 990 w 4960"/>
                  <a:gd name="T99" fmla="*/ 191 h 1437"/>
                  <a:gd name="T100" fmla="*/ 1096 w 4960"/>
                  <a:gd name="T101" fmla="*/ 147 h 1437"/>
                  <a:gd name="T102" fmla="*/ 1206 w 4960"/>
                  <a:gd name="T103" fmla="*/ 108 h 1437"/>
                  <a:gd name="T104" fmla="*/ 1351 w 4960"/>
                  <a:gd name="T105" fmla="*/ 69 h 1437"/>
                  <a:gd name="T106" fmla="*/ 1496 w 4960"/>
                  <a:gd name="T107" fmla="*/ 40 h 1437"/>
                  <a:gd name="T108" fmla="*/ 1645 w 4960"/>
                  <a:gd name="T109" fmla="*/ 21 h 1437"/>
                  <a:gd name="T110" fmla="*/ 1794 w 4960"/>
                  <a:gd name="T111" fmla="*/ 10 h 1437"/>
                  <a:gd name="T112" fmla="*/ 1954 w 4960"/>
                  <a:gd name="T113" fmla="*/ 4 h 1437"/>
                  <a:gd name="T114" fmla="*/ 2117 w 4960"/>
                  <a:gd name="T115" fmla="*/ 2 h 1437"/>
                  <a:gd name="T116" fmla="*/ 4896 w 4960"/>
                  <a:gd name="T117" fmla="*/ 0 h 1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60" h="1437">
                    <a:moveTo>
                      <a:pt x="4896" y="0"/>
                    </a:moveTo>
                    <a:lnTo>
                      <a:pt x="4960" y="0"/>
                    </a:lnTo>
                    <a:lnTo>
                      <a:pt x="4935" y="46"/>
                    </a:lnTo>
                    <a:lnTo>
                      <a:pt x="4912" y="89"/>
                    </a:lnTo>
                    <a:lnTo>
                      <a:pt x="4892" y="131"/>
                    </a:lnTo>
                    <a:lnTo>
                      <a:pt x="4879" y="162"/>
                    </a:lnTo>
                    <a:lnTo>
                      <a:pt x="4860" y="181"/>
                    </a:lnTo>
                    <a:lnTo>
                      <a:pt x="4838" y="195"/>
                    </a:lnTo>
                    <a:lnTo>
                      <a:pt x="4809" y="201"/>
                    </a:lnTo>
                    <a:lnTo>
                      <a:pt x="4776" y="203"/>
                    </a:lnTo>
                    <a:lnTo>
                      <a:pt x="4287" y="201"/>
                    </a:lnTo>
                    <a:lnTo>
                      <a:pt x="3798" y="203"/>
                    </a:lnTo>
                    <a:lnTo>
                      <a:pt x="3590" y="207"/>
                    </a:lnTo>
                    <a:lnTo>
                      <a:pt x="3381" y="216"/>
                    </a:lnTo>
                    <a:lnTo>
                      <a:pt x="3172" y="234"/>
                    </a:lnTo>
                    <a:lnTo>
                      <a:pt x="2965" y="261"/>
                    </a:lnTo>
                    <a:lnTo>
                      <a:pt x="2826" y="284"/>
                    </a:lnTo>
                    <a:lnTo>
                      <a:pt x="2689" y="313"/>
                    </a:lnTo>
                    <a:lnTo>
                      <a:pt x="2554" y="350"/>
                    </a:lnTo>
                    <a:lnTo>
                      <a:pt x="2420" y="394"/>
                    </a:lnTo>
                    <a:lnTo>
                      <a:pt x="2289" y="446"/>
                    </a:lnTo>
                    <a:lnTo>
                      <a:pt x="2161" y="508"/>
                    </a:lnTo>
                    <a:lnTo>
                      <a:pt x="2047" y="576"/>
                    </a:lnTo>
                    <a:lnTo>
                      <a:pt x="1941" y="651"/>
                    </a:lnTo>
                    <a:lnTo>
                      <a:pt x="1840" y="734"/>
                    </a:lnTo>
                    <a:lnTo>
                      <a:pt x="1746" y="823"/>
                    </a:lnTo>
                    <a:lnTo>
                      <a:pt x="1660" y="921"/>
                    </a:lnTo>
                    <a:lnTo>
                      <a:pt x="1579" y="1026"/>
                    </a:lnTo>
                    <a:lnTo>
                      <a:pt x="1496" y="1151"/>
                    </a:lnTo>
                    <a:lnTo>
                      <a:pt x="1417" y="1281"/>
                    </a:lnTo>
                    <a:lnTo>
                      <a:pt x="1338" y="1410"/>
                    </a:lnTo>
                    <a:lnTo>
                      <a:pt x="1326" y="1426"/>
                    </a:lnTo>
                    <a:lnTo>
                      <a:pt x="1313" y="1433"/>
                    </a:lnTo>
                    <a:lnTo>
                      <a:pt x="1295" y="1437"/>
                    </a:lnTo>
                    <a:lnTo>
                      <a:pt x="37" y="1437"/>
                    </a:lnTo>
                    <a:lnTo>
                      <a:pt x="21" y="1435"/>
                    </a:lnTo>
                    <a:lnTo>
                      <a:pt x="0" y="1435"/>
                    </a:lnTo>
                    <a:lnTo>
                      <a:pt x="64" y="1310"/>
                    </a:lnTo>
                    <a:lnTo>
                      <a:pt x="126" y="1186"/>
                    </a:lnTo>
                    <a:lnTo>
                      <a:pt x="186" y="1061"/>
                    </a:lnTo>
                    <a:lnTo>
                      <a:pt x="247" y="937"/>
                    </a:lnTo>
                    <a:lnTo>
                      <a:pt x="315" y="817"/>
                    </a:lnTo>
                    <a:lnTo>
                      <a:pt x="389" y="701"/>
                    </a:lnTo>
                    <a:lnTo>
                      <a:pt x="458" y="607"/>
                    </a:lnTo>
                    <a:lnTo>
                      <a:pt x="533" y="520"/>
                    </a:lnTo>
                    <a:lnTo>
                      <a:pt x="615" y="440"/>
                    </a:lnTo>
                    <a:lnTo>
                      <a:pt x="700" y="367"/>
                    </a:lnTo>
                    <a:lnTo>
                      <a:pt x="791" y="301"/>
                    </a:lnTo>
                    <a:lnTo>
                      <a:pt x="887" y="243"/>
                    </a:lnTo>
                    <a:lnTo>
                      <a:pt x="990" y="191"/>
                    </a:lnTo>
                    <a:lnTo>
                      <a:pt x="1096" y="147"/>
                    </a:lnTo>
                    <a:lnTo>
                      <a:pt x="1206" y="108"/>
                    </a:lnTo>
                    <a:lnTo>
                      <a:pt x="1351" y="69"/>
                    </a:lnTo>
                    <a:lnTo>
                      <a:pt x="1496" y="40"/>
                    </a:lnTo>
                    <a:lnTo>
                      <a:pt x="1645" y="21"/>
                    </a:lnTo>
                    <a:lnTo>
                      <a:pt x="1794" y="10"/>
                    </a:lnTo>
                    <a:lnTo>
                      <a:pt x="1954" y="4"/>
                    </a:lnTo>
                    <a:lnTo>
                      <a:pt x="2117" y="2"/>
                    </a:lnTo>
                    <a:lnTo>
                      <a:pt x="4896" y="0"/>
                    </a:lnTo>
                    <a:close/>
                  </a:path>
                </a:pathLst>
              </a:custGeom>
              <a:solidFill>
                <a:srgbClr val="0E6B6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28" name="Freeform 8">
                <a:extLst>
                  <a:ext uri="{FF2B5EF4-FFF2-40B4-BE49-F238E27FC236}">
                    <a16:creationId xmlns:a16="http://schemas.microsoft.com/office/drawing/2014/main" id="{61144228-6360-4B55-95F5-F9B22AED9A89}"/>
                  </a:ext>
                </a:extLst>
              </p:cNvPr>
              <p:cNvSpPr>
                <a:spLocks/>
              </p:cNvSpPr>
              <p:nvPr/>
            </p:nvSpPr>
            <p:spPr bwMode="auto">
              <a:xfrm>
                <a:off x="-365" y="643"/>
                <a:ext cx="2316" cy="1988"/>
              </a:xfrm>
              <a:custGeom>
                <a:avLst/>
                <a:gdLst>
                  <a:gd name="T0" fmla="*/ 2297 w 2316"/>
                  <a:gd name="T1" fmla="*/ 0 h 1988"/>
                  <a:gd name="T2" fmla="*/ 2316 w 2316"/>
                  <a:gd name="T3" fmla="*/ 0 h 1988"/>
                  <a:gd name="T4" fmla="*/ 2250 w 2316"/>
                  <a:gd name="T5" fmla="*/ 124 h 1988"/>
                  <a:gd name="T6" fmla="*/ 2185 w 2316"/>
                  <a:gd name="T7" fmla="*/ 245 h 1988"/>
                  <a:gd name="T8" fmla="*/ 2038 w 2316"/>
                  <a:gd name="T9" fmla="*/ 510 h 1988"/>
                  <a:gd name="T10" fmla="*/ 1885 w 2316"/>
                  <a:gd name="T11" fmla="*/ 771 h 1988"/>
                  <a:gd name="T12" fmla="*/ 1726 w 2316"/>
                  <a:gd name="T13" fmla="*/ 1028 h 1988"/>
                  <a:gd name="T14" fmla="*/ 1560 w 2316"/>
                  <a:gd name="T15" fmla="*/ 1281 h 1988"/>
                  <a:gd name="T16" fmla="*/ 1496 w 2316"/>
                  <a:gd name="T17" fmla="*/ 1368 h 1988"/>
                  <a:gd name="T18" fmla="*/ 1431 w 2316"/>
                  <a:gd name="T19" fmla="*/ 1455 h 1988"/>
                  <a:gd name="T20" fmla="*/ 1361 w 2316"/>
                  <a:gd name="T21" fmla="*/ 1536 h 1988"/>
                  <a:gd name="T22" fmla="*/ 1286 w 2316"/>
                  <a:gd name="T23" fmla="*/ 1613 h 1988"/>
                  <a:gd name="T24" fmla="*/ 1205 w 2316"/>
                  <a:gd name="T25" fmla="*/ 1685 h 1988"/>
                  <a:gd name="T26" fmla="*/ 1118 w 2316"/>
                  <a:gd name="T27" fmla="*/ 1751 h 1988"/>
                  <a:gd name="T28" fmla="*/ 1036 w 2316"/>
                  <a:gd name="T29" fmla="*/ 1803 h 1988"/>
                  <a:gd name="T30" fmla="*/ 951 w 2316"/>
                  <a:gd name="T31" fmla="*/ 1847 h 1988"/>
                  <a:gd name="T32" fmla="*/ 864 w 2316"/>
                  <a:gd name="T33" fmla="*/ 1884 h 1988"/>
                  <a:gd name="T34" fmla="*/ 773 w 2316"/>
                  <a:gd name="T35" fmla="*/ 1913 h 1988"/>
                  <a:gd name="T36" fmla="*/ 683 w 2316"/>
                  <a:gd name="T37" fmla="*/ 1936 h 1988"/>
                  <a:gd name="T38" fmla="*/ 586 w 2316"/>
                  <a:gd name="T39" fmla="*/ 1953 h 1988"/>
                  <a:gd name="T40" fmla="*/ 449 w 2316"/>
                  <a:gd name="T41" fmla="*/ 1971 h 1988"/>
                  <a:gd name="T42" fmla="*/ 311 w 2316"/>
                  <a:gd name="T43" fmla="*/ 1980 h 1988"/>
                  <a:gd name="T44" fmla="*/ 172 w 2316"/>
                  <a:gd name="T45" fmla="*/ 1986 h 1988"/>
                  <a:gd name="T46" fmla="*/ 33 w 2316"/>
                  <a:gd name="T47" fmla="*/ 1988 h 1988"/>
                  <a:gd name="T48" fmla="*/ 18 w 2316"/>
                  <a:gd name="T49" fmla="*/ 1988 h 1988"/>
                  <a:gd name="T50" fmla="*/ 0 w 2316"/>
                  <a:gd name="T51" fmla="*/ 1988 h 1988"/>
                  <a:gd name="T52" fmla="*/ 8 w 2316"/>
                  <a:gd name="T53" fmla="*/ 1969 h 1988"/>
                  <a:gd name="T54" fmla="*/ 14 w 2316"/>
                  <a:gd name="T55" fmla="*/ 1955 h 1988"/>
                  <a:gd name="T56" fmla="*/ 916 w 2316"/>
                  <a:gd name="T57" fmla="*/ 168 h 1988"/>
                  <a:gd name="T58" fmla="*/ 928 w 2316"/>
                  <a:gd name="T59" fmla="*/ 149 h 1988"/>
                  <a:gd name="T60" fmla="*/ 945 w 2316"/>
                  <a:gd name="T61" fmla="*/ 137 h 1988"/>
                  <a:gd name="T62" fmla="*/ 967 w 2316"/>
                  <a:gd name="T63" fmla="*/ 133 h 1988"/>
                  <a:gd name="T64" fmla="*/ 1753 w 2316"/>
                  <a:gd name="T65" fmla="*/ 54 h 1988"/>
                  <a:gd name="T66" fmla="*/ 2281 w 2316"/>
                  <a:gd name="T67" fmla="*/ 0 h 1988"/>
                  <a:gd name="T68" fmla="*/ 2297 w 2316"/>
                  <a:gd name="T69" fmla="*/ 0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16" h="1988">
                    <a:moveTo>
                      <a:pt x="2297" y="0"/>
                    </a:moveTo>
                    <a:lnTo>
                      <a:pt x="2316" y="0"/>
                    </a:lnTo>
                    <a:lnTo>
                      <a:pt x="2250" y="124"/>
                    </a:lnTo>
                    <a:lnTo>
                      <a:pt x="2185" y="245"/>
                    </a:lnTo>
                    <a:lnTo>
                      <a:pt x="2038" y="510"/>
                    </a:lnTo>
                    <a:lnTo>
                      <a:pt x="1885" y="771"/>
                    </a:lnTo>
                    <a:lnTo>
                      <a:pt x="1726" y="1028"/>
                    </a:lnTo>
                    <a:lnTo>
                      <a:pt x="1560" y="1281"/>
                    </a:lnTo>
                    <a:lnTo>
                      <a:pt x="1496" y="1368"/>
                    </a:lnTo>
                    <a:lnTo>
                      <a:pt x="1431" y="1455"/>
                    </a:lnTo>
                    <a:lnTo>
                      <a:pt x="1361" y="1536"/>
                    </a:lnTo>
                    <a:lnTo>
                      <a:pt x="1286" y="1613"/>
                    </a:lnTo>
                    <a:lnTo>
                      <a:pt x="1205" y="1685"/>
                    </a:lnTo>
                    <a:lnTo>
                      <a:pt x="1118" y="1751"/>
                    </a:lnTo>
                    <a:lnTo>
                      <a:pt x="1036" y="1803"/>
                    </a:lnTo>
                    <a:lnTo>
                      <a:pt x="951" y="1847"/>
                    </a:lnTo>
                    <a:lnTo>
                      <a:pt x="864" y="1884"/>
                    </a:lnTo>
                    <a:lnTo>
                      <a:pt x="773" y="1913"/>
                    </a:lnTo>
                    <a:lnTo>
                      <a:pt x="683" y="1936"/>
                    </a:lnTo>
                    <a:lnTo>
                      <a:pt x="586" y="1953"/>
                    </a:lnTo>
                    <a:lnTo>
                      <a:pt x="449" y="1971"/>
                    </a:lnTo>
                    <a:lnTo>
                      <a:pt x="311" y="1980"/>
                    </a:lnTo>
                    <a:lnTo>
                      <a:pt x="172" y="1986"/>
                    </a:lnTo>
                    <a:lnTo>
                      <a:pt x="33" y="1988"/>
                    </a:lnTo>
                    <a:lnTo>
                      <a:pt x="18" y="1988"/>
                    </a:lnTo>
                    <a:lnTo>
                      <a:pt x="0" y="1988"/>
                    </a:lnTo>
                    <a:lnTo>
                      <a:pt x="8" y="1969"/>
                    </a:lnTo>
                    <a:lnTo>
                      <a:pt x="14" y="1955"/>
                    </a:lnTo>
                    <a:lnTo>
                      <a:pt x="916" y="168"/>
                    </a:lnTo>
                    <a:lnTo>
                      <a:pt x="928" y="149"/>
                    </a:lnTo>
                    <a:lnTo>
                      <a:pt x="945" y="137"/>
                    </a:lnTo>
                    <a:lnTo>
                      <a:pt x="967" y="133"/>
                    </a:lnTo>
                    <a:lnTo>
                      <a:pt x="1753" y="54"/>
                    </a:lnTo>
                    <a:lnTo>
                      <a:pt x="2281" y="0"/>
                    </a:lnTo>
                    <a:lnTo>
                      <a:pt x="2297" y="0"/>
                    </a:lnTo>
                    <a:close/>
                  </a:path>
                </a:pathLst>
              </a:custGeom>
              <a:solidFill>
                <a:srgbClr val="0E6B6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29" name="Freeform 9">
                <a:extLst>
                  <a:ext uri="{FF2B5EF4-FFF2-40B4-BE49-F238E27FC236}">
                    <a16:creationId xmlns:a16="http://schemas.microsoft.com/office/drawing/2014/main" id="{88DFCB77-4787-41C9-BEEE-C96E24C96E86}"/>
                  </a:ext>
                </a:extLst>
              </p:cNvPr>
              <p:cNvSpPr>
                <a:spLocks/>
              </p:cNvSpPr>
              <p:nvPr/>
            </p:nvSpPr>
            <p:spPr bwMode="auto">
              <a:xfrm>
                <a:off x="3146" y="-875"/>
                <a:ext cx="2472" cy="1029"/>
              </a:xfrm>
              <a:custGeom>
                <a:avLst/>
                <a:gdLst>
                  <a:gd name="T0" fmla="*/ 2451 w 2472"/>
                  <a:gd name="T1" fmla="*/ 0 h 1029"/>
                  <a:gd name="T2" fmla="*/ 2472 w 2472"/>
                  <a:gd name="T3" fmla="*/ 0 h 1029"/>
                  <a:gd name="T4" fmla="*/ 2426 w 2472"/>
                  <a:gd name="T5" fmla="*/ 94 h 1029"/>
                  <a:gd name="T6" fmla="*/ 2379 w 2472"/>
                  <a:gd name="T7" fmla="*/ 185 h 1029"/>
                  <a:gd name="T8" fmla="*/ 1977 w 2472"/>
                  <a:gd name="T9" fmla="*/ 1004 h 1029"/>
                  <a:gd name="T10" fmla="*/ 1967 w 2472"/>
                  <a:gd name="T11" fmla="*/ 1018 h 1029"/>
                  <a:gd name="T12" fmla="*/ 1956 w 2472"/>
                  <a:gd name="T13" fmla="*/ 1027 h 1029"/>
                  <a:gd name="T14" fmla="*/ 1937 w 2472"/>
                  <a:gd name="T15" fmla="*/ 1029 h 1029"/>
                  <a:gd name="T16" fmla="*/ 23 w 2472"/>
                  <a:gd name="T17" fmla="*/ 1029 h 1029"/>
                  <a:gd name="T18" fmla="*/ 17 w 2472"/>
                  <a:gd name="T19" fmla="*/ 1027 h 1029"/>
                  <a:gd name="T20" fmla="*/ 9 w 2472"/>
                  <a:gd name="T21" fmla="*/ 1027 h 1029"/>
                  <a:gd name="T22" fmla="*/ 0 w 2472"/>
                  <a:gd name="T23" fmla="*/ 1027 h 1029"/>
                  <a:gd name="T24" fmla="*/ 48 w 2472"/>
                  <a:gd name="T25" fmla="*/ 938 h 1029"/>
                  <a:gd name="T26" fmla="*/ 100 w 2472"/>
                  <a:gd name="T27" fmla="*/ 852 h 1029"/>
                  <a:gd name="T28" fmla="*/ 152 w 2472"/>
                  <a:gd name="T29" fmla="*/ 767 h 1029"/>
                  <a:gd name="T30" fmla="*/ 210 w 2472"/>
                  <a:gd name="T31" fmla="*/ 683 h 1029"/>
                  <a:gd name="T32" fmla="*/ 270 w 2472"/>
                  <a:gd name="T33" fmla="*/ 606 h 1029"/>
                  <a:gd name="T34" fmla="*/ 334 w 2472"/>
                  <a:gd name="T35" fmla="*/ 531 h 1029"/>
                  <a:gd name="T36" fmla="*/ 404 w 2472"/>
                  <a:gd name="T37" fmla="*/ 461 h 1029"/>
                  <a:gd name="T38" fmla="*/ 479 w 2472"/>
                  <a:gd name="T39" fmla="*/ 396 h 1029"/>
                  <a:gd name="T40" fmla="*/ 560 w 2472"/>
                  <a:gd name="T41" fmla="*/ 336 h 1029"/>
                  <a:gd name="T42" fmla="*/ 647 w 2472"/>
                  <a:gd name="T43" fmla="*/ 284 h 1029"/>
                  <a:gd name="T44" fmla="*/ 744 w 2472"/>
                  <a:gd name="T45" fmla="*/ 235 h 1029"/>
                  <a:gd name="T46" fmla="*/ 842 w 2472"/>
                  <a:gd name="T47" fmla="*/ 195 h 1029"/>
                  <a:gd name="T48" fmla="*/ 941 w 2472"/>
                  <a:gd name="T49" fmla="*/ 162 h 1029"/>
                  <a:gd name="T50" fmla="*/ 1043 w 2472"/>
                  <a:gd name="T51" fmla="*/ 133 h 1029"/>
                  <a:gd name="T52" fmla="*/ 1148 w 2472"/>
                  <a:gd name="T53" fmla="*/ 108 h 1029"/>
                  <a:gd name="T54" fmla="*/ 1320 w 2472"/>
                  <a:gd name="T55" fmla="*/ 75 h 1029"/>
                  <a:gd name="T56" fmla="*/ 1492 w 2472"/>
                  <a:gd name="T57" fmla="*/ 50 h 1029"/>
                  <a:gd name="T58" fmla="*/ 1666 w 2472"/>
                  <a:gd name="T59" fmla="*/ 32 h 1029"/>
                  <a:gd name="T60" fmla="*/ 1842 w 2472"/>
                  <a:gd name="T61" fmla="*/ 21 h 1029"/>
                  <a:gd name="T62" fmla="*/ 2138 w 2472"/>
                  <a:gd name="T63" fmla="*/ 9 h 1029"/>
                  <a:gd name="T64" fmla="*/ 2433 w 2472"/>
                  <a:gd name="T65" fmla="*/ 0 h 1029"/>
                  <a:gd name="T66" fmla="*/ 2451 w 2472"/>
                  <a:gd name="T67" fmla="*/ 0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2" h="1029">
                    <a:moveTo>
                      <a:pt x="2451" y="0"/>
                    </a:moveTo>
                    <a:lnTo>
                      <a:pt x="2472" y="0"/>
                    </a:lnTo>
                    <a:lnTo>
                      <a:pt x="2426" y="94"/>
                    </a:lnTo>
                    <a:lnTo>
                      <a:pt x="2379" y="185"/>
                    </a:lnTo>
                    <a:lnTo>
                      <a:pt x="1977" y="1004"/>
                    </a:lnTo>
                    <a:lnTo>
                      <a:pt x="1967" y="1018"/>
                    </a:lnTo>
                    <a:lnTo>
                      <a:pt x="1956" y="1027"/>
                    </a:lnTo>
                    <a:lnTo>
                      <a:pt x="1937" y="1029"/>
                    </a:lnTo>
                    <a:lnTo>
                      <a:pt x="23" y="1029"/>
                    </a:lnTo>
                    <a:lnTo>
                      <a:pt x="17" y="1027"/>
                    </a:lnTo>
                    <a:lnTo>
                      <a:pt x="9" y="1027"/>
                    </a:lnTo>
                    <a:lnTo>
                      <a:pt x="0" y="1027"/>
                    </a:lnTo>
                    <a:lnTo>
                      <a:pt x="48" y="938"/>
                    </a:lnTo>
                    <a:lnTo>
                      <a:pt x="100" y="852"/>
                    </a:lnTo>
                    <a:lnTo>
                      <a:pt x="152" y="767"/>
                    </a:lnTo>
                    <a:lnTo>
                      <a:pt x="210" y="683"/>
                    </a:lnTo>
                    <a:lnTo>
                      <a:pt x="270" y="606"/>
                    </a:lnTo>
                    <a:lnTo>
                      <a:pt x="334" y="531"/>
                    </a:lnTo>
                    <a:lnTo>
                      <a:pt x="404" y="461"/>
                    </a:lnTo>
                    <a:lnTo>
                      <a:pt x="479" y="396"/>
                    </a:lnTo>
                    <a:lnTo>
                      <a:pt x="560" y="336"/>
                    </a:lnTo>
                    <a:lnTo>
                      <a:pt x="647" y="284"/>
                    </a:lnTo>
                    <a:lnTo>
                      <a:pt x="744" y="235"/>
                    </a:lnTo>
                    <a:lnTo>
                      <a:pt x="842" y="195"/>
                    </a:lnTo>
                    <a:lnTo>
                      <a:pt x="941" y="162"/>
                    </a:lnTo>
                    <a:lnTo>
                      <a:pt x="1043" y="133"/>
                    </a:lnTo>
                    <a:lnTo>
                      <a:pt x="1148" y="108"/>
                    </a:lnTo>
                    <a:lnTo>
                      <a:pt x="1320" y="75"/>
                    </a:lnTo>
                    <a:lnTo>
                      <a:pt x="1492" y="50"/>
                    </a:lnTo>
                    <a:lnTo>
                      <a:pt x="1666" y="32"/>
                    </a:lnTo>
                    <a:lnTo>
                      <a:pt x="1842" y="21"/>
                    </a:lnTo>
                    <a:lnTo>
                      <a:pt x="2138" y="9"/>
                    </a:lnTo>
                    <a:lnTo>
                      <a:pt x="2433" y="0"/>
                    </a:lnTo>
                    <a:lnTo>
                      <a:pt x="2451" y="0"/>
                    </a:lnTo>
                    <a:close/>
                  </a:path>
                </a:pathLst>
              </a:custGeom>
              <a:solidFill>
                <a:srgbClr val="0E6B6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grpSp>
      </p:grpSp>
      <p:sp>
        <p:nvSpPr>
          <p:cNvPr id="17"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bg1"/>
                </a:solidFill>
              </a:defRPr>
            </a:lvl1pPr>
          </a:lstStyle>
          <a:p>
            <a:pPr lvl="0"/>
            <a:r>
              <a:rPr lang="it-IT" dirty="0"/>
              <a:t>Titolo Calibri 28pt </a:t>
            </a:r>
          </a:p>
        </p:txBody>
      </p:sp>
      <p:sp>
        <p:nvSpPr>
          <p:cNvPr id="19"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866367"/>
            <a:ext cx="11176620" cy="390933"/>
          </a:xfrm>
          <a:prstGeom prst="rect">
            <a:avLst/>
          </a:prstGeom>
        </p:spPr>
        <p:txBody>
          <a:bodyPr vert="horz" lIns="0" tIns="45720" rIns="91440" bIns="45720" rtlCol="0">
            <a:normAutofit/>
          </a:bodyPr>
          <a:lstStyle>
            <a:lvl1pPr>
              <a:spcBef>
                <a:spcPts val="1200"/>
              </a:spcBef>
              <a:defRPr lang="it-IT" sz="20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Sottotitolo Calibri 22pt</a:t>
            </a:r>
          </a:p>
        </p:txBody>
      </p:sp>
      <p:sp>
        <p:nvSpPr>
          <p:cNvPr id="3" name="Segnaposto testo 2">
            <a:extLst>
              <a:ext uri="{FF2B5EF4-FFF2-40B4-BE49-F238E27FC236}">
                <a16:creationId xmlns:a16="http://schemas.microsoft.com/office/drawing/2014/main" id="{6197E883-74D9-DD49-9664-52FC49ABA788}"/>
              </a:ext>
            </a:extLst>
          </p:cNvPr>
          <p:cNvSpPr>
            <a:spLocks noGrp="1"/>
          </p:cNvSpPr>
          <p:nvPr>
            <p:ph type="body" sz="quarter" idx="14" hasCustomPrompt="1"/>
          </p:nvPr>
        </p:nvSpPr>
        <p:spPr>
          <a:xfrm>
            <a:off x="407988" y="1520825"/>
            <a:ext cx="11176000" cy="4284663"/>
          </a:xfrm>
          <a:prstGeom prst="rect">
            <a:avLst/>
          </a:prstGeom>
        </p:spPr>
        <p:txBody>
          <a:bodyPr/>
          <a:lstStyle>
            <a:lvl1pPr>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it-IT" dirty="0"/>
              <a:t>Calibri 20pt</a:t>
            </a:r>
          </a:p>
          <a:p>
            <a:pPr lvl="1"/>
            <a:r>
              <a:rPr lang="it-IT" dirty="0"/>
              <a:t>Secondo livello 18pt</a:t>
            </a:r>
          </a:p>
          <a:p>
            <a:pPr lvl="2"/>
            <a:r>
              <a:rPr lang="it-IT" dirty="0"/>
              <a:t>Terzo livello 16pt</a:t>
            </a:r>
          </a:p>
          <a:p>
            <a:pPr lvl="3"/>
            <a:r>
              <a:rPr lang="it-IT" dirty="0"/>
              <a:t>Quarto livello 14pt</a:t>
            </a:r>
          </a:p>
          <a:p>
            <a:pPr lvl="4"/>
            <a:r>
              <a:rPr lang="it-IT" dirty="0"/>
              <a:t>Quinto livello 12pt</a:t>
            </a:r>
          </a:p>
        </p:txBody>
      </p:sp>
      <p:sp>
        <p:nvSpPr>
          <p:cNvPr id="21" name="Segnaposto numero diapositiva 5">
            <a:extLst>
              <a:ext uri="{FF2B5EF4-FFF2-40B4-BE49-F238E27FC236}">
                <a16:creationId xmlns:a16="http://schemas.microsoft.com/office/drawing/2014/main" id="{79A77BD1-CC86-49F8-A7FD-E0EB30E9AA60}"/>
              </a:ext>
            </a:extLst>
          </p:cNvPr>
          <p:cNvSpPr txBox="1">
            <a:spLocks/>
          </p:cNvSpPr>
          <p:nvPr userDrawn="1"/>
        </p:nvSpPr>
        <p:spPr>
          <a:xfrm>
            <a:off x="11718170" y="6495906"/>
            <a:ext cx="472888" cy="231173"/>
          </a:xfrm>
          <a:prstGeom prst="rect">
            <a:avLst/>
          </a:prstGeom>
          <a:noFill/>
        </p:spPr>
        <p:txBody>
          <a:bodyPr wrap="none" lIns="0" tIns="0" rIns="0" bIns="0" rtlCol="0" anchor="ctr">
            <a:noAutofit/>
          </a:bodyPr>
          <a:lstStyle>
            <a:defPPr>
              <a:defRPr lang="en-US"/>
            </a:defPPr>
            <a:lvl1pPr marL="0" algn="ctr" defTabSz="914400" rtl="0" eaLnBrk="1" latinLnBrk="0" hangingPunct="1">
              <a:defRPr lang="en-GB" sz="1000" b="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fld id="{B9D7DBFB-DCE9-42BC-A361-A0671D12ADFC}" type="slidenum">
              <a:rPr lang="it-IT" smtClean="0">
                <a:solidFill>
                  <a:schemeClr val="tx2"/>
                </a:solidFill>
              </a:rPr>
              <a:pPr defTabSz="1219170"/>
              <a:t>‹N›</a:t>
            </a:fld>
            <a:endParaRPr lang="it-IT" dirty="0">
              <a:solidFill>
                <a:schemeClr val="tx2"/>
              </a:solidFill>
            </a:endParaRPr>
          </a:p>
        </p:txBody>
      </p:sp>
      <p:sp>
        <p:nvSpPr>
          <p:cNvPr id="30"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noFill/>
          <a:effectLst/>
        </p:spPr>
        <p:txBody>
          <a:bodyPr wrap="none" lIns="0" tIns="0" rIns="0" bIns="0" rtlCol="0" anchor="ctr">
            <a:spAutoFit/>
          </a:bodyPr>
          <a:lstStyle>
            <a:lvl1pPr algn="r">
              <a:defRPr lang="it-IT" sz="800" smtClean="0">
                <a:solidFill>
                  <a:schemeClr val="bg1"/>
                </a:solidFill>
                <a:effectLst/>
              </a:defRPr>
            </a:lvl1pPr>
          </a:lstStyle>
          <a:p>
            <a:pPr defTabSz="1219170"/>
            <a:r>
              <a:rPr lang="it-IT"/>
              <a:t>Formato data GG/MM/AAAA</a:t>
            </a:r>
            <a:endParaRPr lang="it-IT" dirty="0"/>
          </a:p>
        </p:txBody>
      </p:sp>
      <p:sp>
        <p:nvSpPr>
          <p:cNvPr id="31"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1"/>
                </a:solidFill>
              </a:defRPr>
            </a:lvl1pPr>
          </a:lstStyle>
          <a:p>
            <a:pPr algn="r" defTabSz="1219170"/>
            <a:r>
              <a:rPr lang="en-GB" dirty="0" err="1"/>
              <a:t>Titolo</a:t>
            </a:r>
            <a:r>
              <a:rPr lang="en-GB" dirty="0"/>
              <a:t> </a:t>
            </a:r>
            <a:r>
              <a:rPr lang="en-GB" dirty="0" err="1"/>
              <a:t>presentazione</a:t>
            </a:r>
            <a:r>
              <a:rPr lang="en-GB" dirty="0"/>
              <a:t>   I   Nome </a:t>
            </a:r>
            <a:r>
              <a:rPr lang="en-GB" dirty="0" err="1"/>
              <a:t>relatore</a:t>
            </a:r>
            <a:endParaRPr lang="en-GB" dirty="0"/>
          </a:p>
        </p:txBody>
      </p:sp>
      <p:pic>
        <p:nvPicPr>
          <p:cNvPr id="41" name="Immagine 4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7988" y="6300559"/>
            <a:ext cx="1745747" cy="358882"/>
          </a:xfrm>
          <a:prstGeom prst="rect">
            <a:avLst/>
          </a:prstGeom>
        </p:spPr>
      </p:pic>
    </p:spTree>
    <p:extLst>
      <p:ext uri="{BB962C8B-B14F-4D97-AF65-F5344CB8AC3E}">
        <p14:creationId xmlns:p14="http://schemas.microsoft.com/office/powerpoint/2010/main" val="23778471"/>
      </p:ext>
    </p:extLst>
  </p:cSld>
  <p:clrMapOvr>
    <a:masterClrMapping/>
  </p:clrMapOvr>
  <p:extLst>
    <p:ext uri="{DCECCB84-F9BA-43D5-87BE-67443E8EF086}">
      <p15:sldGuideLst xmlns:p15="http://schemas.microsoft.com/office/powerpoint/2012/main">
        <p15:guide id="1" orient="horz" pos="958">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ROSSO1_COPY HEAD">
    <p:spTree>
      <p:nvGrpSpPr>
        <p:cNvPr id="1" name=""/>
        <p:cNvGrpSpPr/>
        <p:nvPr/>
      </p:nvGrpSpPr>
      <p:grpSpPr>
        <a:xfrm>
          <a:off x="0" y="0"/>
          <a:ext cx="0" cy="0"/>
          <a:chOff x="0" y="0"/>
          <a:chExt cx="0" cy="0"/>
        </a:xfrm>
      </p:grpSpPr>
      <p:sp>
        <p:nvSpPr>
          <p:cNvPr id="2" name="Rettangolo 1"/>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0" dirty="0"/>
          </a:p>
        </p:txBody>
      </p:sp>
      <p:sp>
        <p:nvSpPr>
          <p:cNvPr id="22" name="Rettangolo 21">
            <a:extLst>
              <a:ext uri="{FF2B5EF4-FFF2-40B4-BE49-F238E27FC236}">
                <a16:creationId xmlns:a16="http://schemas.microsoft.com/office/drawing/2014/main" id="{7466584B-8BD1-48B2-BD0C-DC7DD5380BEF}"/>
              </a:ext>
            </a:extLst>
          </p:cNvPr>
          <p:cNvSpPr/>
          <p:nvPr userDrawn="1"/>
        </p:nvSpPr>
        <p:spPr>
          <a:xfrm>
            <a:off x="11718170" y="0"/>
            <a:ext cx="47288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23" name="Group 4">
            <a:extLst>
              <a:ext uri="{FF2B5EF4-FFF2-40B4-BE49-F238E27FC236}">
                <a16:creationId xmlns:a16="http://schemas.microsoft.com/office/drawing/2014/main" id="{E93527B5-7425-47AC-89C0-2B32AE601683}"/>
              </a:ext>
            </a:extLst>
          </p:cNvPr>
          <p:cNvGrpSpPr>
            <a:grpSpLocks noChangeAspect="1"/>
          </p:cNvGrpSpPr>
          <p:nvPr userDrawn="1"/>
        </p:nvGrpSpPr>
        <p:grpSpPr bwMode="auto">
          <a:xfrm>
            <a:off x="11786074" y="90427"/>
            <a:ext cx="346160" cy="234428"/>
            <a:chOff x="-560" y="-1287"/>
            <a:chExt cx="6379" cy="4320"/>
          </a:xfrm>
        </p:grpSpPr>
        <p:sp>
          <p:nvSpPr>
            <p:cNvPr id="24" name="AutoShape 3">
              <a:extLst>
                <a:ext uri="{FF2B5EF4-FFF2-40B4-BE49-F238E27FC236}">
                  <a16:creationId xmlns:a16="http://schemas.microsoft.com/office/drawing/2014/main" id="{85DBAE22-A53B-46F6-A1C2-9F9E40807B3C}"/>
                </a:ext>
              </a:extLst>
            </p:cNvPr>
            <p:cNvSpPr>
              <a:spLocks noChangeAspect="1" noChangeArrowheads="1" noTextEdit="1"/>
            </p:cNvSpPr>
            <p:nvPr/>
          </p:nvSpPr>
          <p:spPr bwMode="auto">
            <a:xfrm>
              <a:off x="-560" y="-1287"/>
              <a:ext cx="6379" cy="43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5" name="Rectangle 5">
              <a:extLst>
                <a:ext uri="{FF2B5EF4-FFF2-40B4-BE49-F238E27FC236}">
                  <a16:creationId xmlns:a16="http://schemas.microsoft.com/office/drawing/2014/main" id="{B355A452-2788-4C68-9C15-CC51FD59A888}"/>
                </a:ext>
              </a:extLst>
            </p:cNvPr>
            <p:cNvSpPr>
              <a:spLocks noChangeArrowheads="1"/>
            </p:cNvSpPr>
            <p:nvPr/>
          </p:nvSpPr>
          <p:spPr bwMode="auto">
            <a:xfrm>
              <a:off x="-560" y="-1287"/>
              <a:ext cx="6379" cy="4320"/>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6" name="Freeform 6">
              <a:extLst>
                <a:ext uri="{FF2B5EF4-FFF2-40B4-BE49-F238E27FC236}">
                  <a16:creationId xmlns:a16="http://schemas.microsoft.com/office/drawing/2014/main" id="{B83AE660-1A7F-4C22-9AF1-535B2E94ED4B}"/>
                </a:ext>
              </a:extLst>
            </p:cNvPr>
            <p:cNvSpPr>
              <a:spLocks/>
            </p:cNvSpPr>
            <p:nvPr/>
          </p:nvSpPr>
          <p:spPr bwMode="auto">
            <a:xfrm>
              <a:off x="-560" y="423"/>
              <a:ext cx="5536" cy="2610"/>
            </a:xfrm>
            <a:custGeom>
              <a:avLst/>
              <a:gdLst>
                <a:gd name="T0" fmla="*/ 5536 w 5536"/>
                <a:gd name="T1" fmla="*/ 0 h 2610"/>
                <a:gd name="T2" fmla="*/ 5470 w 5536"/>
                <a:gd name="T3" fmla="*/ 127 h 2610"/>
                <a:gd name="T4" fmla="*/ 5449 w 5536"/>
                <a:gd name="T5" fmla="*/ 139 h 2610"/>
                <a:gd name="T6" fmla="*/ 5061 w 5536"/>
                <a:gd name="T7" fmla="*/ 164 h 2610"/>
                <a:gd name="T8" fmla="*/ 4881 w 5536"/>
                <a:gd name="T9" fmla="*/ 189 h 2610"/>
                <a:gd name="T10" fmla="*/ 4722 w 5536"/>
                <a:gd name="T11" fmla="*/ 247 h 2610"/>
                <a:gd name="T12" fmla="*/ 4585 w 5536"/>
                <a:gd name="T13" fmla="*/ 336 h 2610"/>
                <a:gd name="T14" fmla="*/ 4471 w 5536"/>
                <a:gd name="T15" fmla="*/ 460 h 2610"/>
                <a:gd name="T16" fmla="*/ 4380 w 5536"/>
                <a:gd name="T17" fmla="*/ 618 h 2610"/>
                <a:gd name="T18" fmla="*/ 4338 w 5536"/>
                <a:gd name="T19" fmla="*/ 757 h 2610"/>
                <a:gd name="T20" fmla="*/ 4318 w 5536"/>
                <a:gd name="T21" fmla="*/ 902 h 2610"/>
                <a:gd name="T22" fmla="*/ 4305 w 5536"/>
                <a:gd name="T23" fmla="*/ 1107 h 2610"/>
                <a:gd name="T24" fmla="*/ 4278 w 5536"/>
                <a:gd name="T25" fmla="*/ 1312 h 2610"/>
                <a:gd name="T26" fmla="*/ 4208 w 5536"/>
                <a:gd name="T27" fmla="*/ 1538 h 2610"/>
                <a:gd name="T28" fmla="*/ 4100 w 5536"/>
                <a:gd name="T29" fmla="*/ 1768 h 2610"/>
                <a:gd name="T30" fmla="*/ 3963 w 5536"/>
                <a:gd name="T31" fmla="*/ 1971 h 2610"/>
                <a:gd name="T32" fmla="*/ 3800 w 5536"/>
                <a:gd name="T33" fmla="*/ 2146 h 2610"/>
                <a:gd name="T34" fmla="*/ 3609 w 5536"/>
                <a:gd name="T35" fmla="*/ 2293 h 2610"/>
                <a:gd name="T36" fmla="*/ 3391 w 5536"/>
                <a:gd name="T37" fmla="*/ 2413 h 2610"/>
                <a:gd name="T38" fmla="*/ 3145 w 5536"/>
                <a:gd name="T39" fmla="*/ 2504 h 2610"/>
                <a:gd name="T40" fmla="*/ 2911 w 5536"/>
                <a:gd name="T41" fmla="*/ 2552 h 2610"/>
                <a:gd name="T42" fmla="*/ 2671 w 5536"/>
                <a:gd name="T43" fmla="*/ 2585 h 2610"/>
                <a:gd name="T44" fmla="*/ 2378 w 5536"/>
                <a:gd name="T45" fmla="*/ 2608 h 2610"/>
                <a:gd name="T46" fmla="*/ 2084 w 5536"/>
                <a:gd name="T47" fmla="*/ 2608 h 2610"/>
                <a:gd name="T48" fmla="*/ 54 w 5536"/>
                <a:gd name="T49" fmla="*/ 2608 h 2610"/>
                <a:gd name="T50" fmla="*/ 0 w 5536"/>
                <a:gd name="T51" fmla="*/ 2608 h 2610"/>
                <a:gd name="T52" fmla="*/ 64 w 5536"/>
                <a:gd name="T53" fmla="*/ 2477 h 2610"/>
                <a:gd name="T54" fmla="*/ 93 w 5536"/>
                <a:gd name="T55" fmla="*/ 2436 h 2610"/>
                <a:gd name="T56" fmla="*/ 143 w 5536"/>
                <a:gd name="T57" fmla="*/ 2426 h 2610"/>
                <a:gd name="T58" fmla="*/ 1098 w 5536"/>
                <a:gd name="T59" fmla="*/ 2419 h 2610"/>
                <a:gd name="T60" fmla="*/ 1469 w 5536"/>
                <a:gd name="T61" fmla="*/ 2396 h 2610"/>
                <a:gd name="T62" fmla="*/ 1753 w 5536"/>
                <a:gd name="T63" fmla="*/ 2368 h 2610"/>
                <a:gd name="T64" fmla="*/ 1947 w 5536"/>
                <a:gd name="T65" fmla="*/ 2336 h 2610"/>
                <a:gd name="T66" fmla="*/ 2155 w 5536"/>
                <a:gd name="T67" fmla="*/ 2268 h 2610"/>
                <a:gd name="T68" fmla="*/ 2362 w 5536"/>
                <a:gd name="T69" fmla="*/ 2162 h 2610"/>
                <a:gd name="T70" fmla="*/ 2540 w 5536"/>
                <a:gd name="T71" fmla="*/ 2028 h 2610"/>
                <a:gd name="T72" fmla="*/ 2687 w 5536"/>
                <a:gd name="T73" fmla="*/ 1866 h 2610"/>
                <a:gd name="T74" fmla="*/ 2807 w 5536"/>
                <a:gd name="T75" fmla="*/ 1675 h 2610"/>
                <a:gd name="T76" fmla="*/ 2896 w 5536"/>
                <a:gd name="T77" fmla="*/ 1453 h 2610"/>
                <a:gd name="T78" fmla="*/ 3064 w 5536"/>
                <a:gd name="T79" fmla="*/ 881 h 2610"/>
                <a:gd name="T80" fmla="*/ 3108 w 5536"/>
                <a:gd name="T81" fmla="*/ 732 h 2610"/>
                <a:gd name="T82" fmla="*/ 3170 w 5536"/>
                <a:gd name="T83" fmla="*/ 591 h 2610"/>
                <a:gd name="T84" fmla="*/ 3290 w 5536"/>
                <a:gd name="T85" fmla="*/ 423 h 2610"/>
                <a:gd name="T86" fmla="*/ 3431 w 5536"/>
                <a:gd name="T87" fmla="*/ 288 h 2610"/>
                <a:gd name="T88" fmla="*/ 3595 w 5536"/>
                <a:gd name="T89" fmla="*/ 187 h 2610"/>
                <a:gd name="T90" fmla="*/ 3785 w 5536"/>
                <a:gd name="T91" fmla="*/ 122 h 2610"/>
                <a:gd name="T92" fmla="*/ 4003 w 5536"/>
                <a:gd name="T93" fmla="*/ 91 h 2610"/>
                <a:gd name="T94" fmla="*/ 4235 w 5536"/>
                <a:gd name="T95" fmla="*/ 79 h 2610"/>
                <a:gd name="T96" fmla="*/ 5498 w 5536"/>
                <a:gd name="T97"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36" h="2610">
                  <a:moveTo>
                    <a:pt x="5515" y="0"/>
                  </a:moveTo>
                  <a:lnTo>
                    <a:pt x="5536" y="0"/>
                  </a:lnTo>
                  <a:lnTo>
                    <a:pt x="5503" y="66"/>
                  </a:lnTo>
                  <a:lnTo>
                    <a:pt x="5470" y="127"/>
                  </a:lnTo>
                  <a:lnTo>
                    <a:pt x="5463" y="135"/>
                  </a:lnTo>
                  <a:lnTo>
                    <a:pt x="5449" y="139"/>
                  </a:lnTo>
                  <a:lnTo>
                    <a:pt x="5436" y="141"/>
                  </a:lnTo>
                  <a:lnTo>
                    <a:pt x="5061" y="164"/>
                  </a:lnTo>
                  <a:lnTo>
                    <a:pt x="4968" y="172"/>
                  </a:lnTo>
                  <a:lnTo>
                    <a:pt x="4881" y="189"/>
                  </a:lnTo>
                  <a:lnTo>
                    <a:pt x="4798" y="214"/>
                  </a:lnTo>
                  <a:lnTo>
                    <a:pt x="4722" y="247"/>
                  </a:lnTo>
                  <a:lnTo>
                    <a:pt x="4651" y="288"/>
                  </a:lnTo>
                  <a:lnTo>
                    <a:pt x="4585" y="336"/>
                  </a:lnTo>
                  <a:lnTo>
                    <a:pt x="4525" y="394"/>
                  </a:lnTo>
                  <a:lnTo>
                    <a:pt x="4471" y="460"/>
                  </a:lnTo>
                  <a:lnTo>
                    <a:pt x="4423" y="535"/>
                  </a:lnTo>
                  <a:lnTo>
                    <a:pt x="4380" y="618"/>
                  </a:lnTo>
                  <a:lnTo>
                    <a:pt x="4353" y="686"/>
                  </a:lnTo>
                  <a:lnTo>
                    <a:pt x="4338" y="757"/>
                  </a:lnTo>
                  <a:lnTo>
                    <a:pt x="4326" y="829"/>
                  </a:lnTo>
                  <a:lnTo>
                    <a:pt x="4318" y="902"/>
                  </a:lnTo>
                  <a:lnTo>
                    <a:pt x="4311" y="1004"/>
                  </a:lnTo>
                  <a:lnTo>
                    <a:pt x="4305" y="1107"/>
                  </a:lnTo>
                  <a:lnTo>
                    <a:pt x="4295" y="1209"/>
                  </a:lnTo>
                  <a:lnTo>
                    <a:pt x="4278" y="1312"/>
                  </a:lnTo>
                  <a:lnTo>
                    <a:pt x="4253" y="1412"/>
                  </a:lnTo>
                  <a:lnTo>
                    <a:pt x="4208" y="1538"/>
                  </a:lnTo>
                  <a:lnTo>
                    <a:pt x="4158" y="1656"/>
                  </a:lnTo>
                  <a:lnTo>
                    <a:pt x="4100" y="1768"/>
                  </a:lnTo>
                  <a:lnTo>
                    <a:pt x="4034" y="1872"/>
                  </a:lnTo>
                  <a:lnTo>
                    <a:pt x="3963" y="1971"/>
                  </a:lnTo>
                  <a:lnTo>
                    <a:pt x="3885" y="2061"/>
                  </a:lnTo>
                  <a:lnTo>
                    <a:pt x="3800" y="2146"/>
                  </a:lnTo>
                  <a:lnTo>
                    <a:pt x="3708" y="2224"/>
                  </a:lnTo>
                  <a:lnTo>
                    <a:pt x="3609" y="2293"/>
                  </a:lnTo>
                  <a:lnTo>
                    <a:pt x="3503" y="2357"/>
                  </a:lnTo>
                  <a:lnTo>
                    <a:pt x="3391" y="2413"/>
                  </a:lnTo>
                  <a:lnTo>
                    <a:pt x="3271" y="2461"/>
                  </a:lnTo>
                  <a:lnTo>
                    <a:pt x="3145" y="2504"/>
                  </a:lnTo>
                  <a:lnTo>
                    <a:pt x="3029" y="2533"/>
                  </a:lnTo>
                  <a:lnTo>
                    <a:pt x="2911" y="2552"/>
                  </a:lnTo>
                  <a:lnTo>
                    <a:pt x="2791" y="2569"/>
                  </a:lnTo>
                  <a:lnTo>
                    <a:pt x="2671" y="2585"/>
                  </a:lnTo>
                  <a:lnTo>
                    <a:pt x="2525" y="2602"/>
                  </a:lnTo>
                  <a:lnTo>
                    <a:pt x="2378" y="2608"/>
                  </a:lnTo>
                  <a:lnTo>
                    <a:pt x="2231" y="2610"/>
                  </a:lnTo>
                  <a:lnTo>
                    <a:pt x="2084" y="2608"/>
                  </a:lnTo>
                  <a:lnTo>
                    <a:pt x="1937" y="2608"/>
                  </a:lnTo>
                  <a:lnTo>
                    <a:pt x="54" y="2608"/>
                  </a:lnTo>
                  <a:lnTo>
                    <a:pt x="0" y="2608"/>
                  </a:lnTo>
                  <a:lnTo>
                    <a:pt x="0" y="2608"/>
                  </a:lnTo>
                  <a:lnTo>
                    <a:pt x="33" y="2540"/>
                  </a:lnTo>
                  <a:lnTo>
                    <a:pt x="64" y="2477"/>
                  </a:lnTo>
                  <a:lnTo>
                    <a:pt x="75" y="2452"/>
                  </a:lnTo>
                  <a:lnTo>
                    <a:pt x="93" y="2436"/>
                  </a:lnTo>
                  <a:lnTo>
                    <a:pt x="114" y="2428"/>
                  </a:lnTo>
                  <a:lnTo>
                    <a:pt x="143" y="2426"/>
                  </a:lnTo>
                  <a:lnTo>
                    <a:pt x="621" y="2426"/>
                  </a:lnTo>
                  <a:lnTo>
                    <a:pt x="1098" y="2419"/>
                  </a:lnTo>
                  <a:lnTo>
                    <a:pt x="1284" y="2409"/>
                  </a:lnTo>
                  <a:lnTo>
                    <a:pt x="1469" y="2396"/>
                  </a:lnTo>
                  <a:lnTo>
                    <a:pt x="1655" y="2378"/>
                  </a:lnTo>
                  <a:lnTo>
                    <a:pt x="1753" y="2368"/>
                  </a:lnTo>
                  <a:lnTo>
                    <a:pt x="1850" y="2355"/>
                  </a:lnTo>
                  <a:lnTo>
                    <a:pt x="1947" y="2336"/>
                  </a:lnTo>
                  <a:lnTo>
                    <a:pt x="2043" y="2311"/>
                  </a:lnTo>
                  <a:lnTo>
                    <a:pt x="2155" y="2268"/>
                  </a:lnTo>
                  <a:lnTo>
                    <a:pt x="2264" y="2218"/>
                  </a:lnTo>
                  <a:lnTo>
                    <a:pt x="2362" y="2162"/>
                  </a:lnTo>
                  <a:lnTo>
                    <a:pt x="2455" y="2098"/>
                  </a:lnTo>
                  <a:lnTo>
                    <a:pt x="2540" y="2028"/>
                  </a:lnTo>
                  <a:lnTo>
                    <a:pt x="2617" y="1951"/>
                  </a:lnTo>
                  <a:lnTo>
                    <a:pt x="2687" y="1866"/>
                  </a:lnTo>
                  <a:lnTo>
                    <a:pt x="2751" y="1773"/>
                  </a:lnTo>
                  <a:lnTo>
                    <a:pt x="2807" y="1675"/>
                  </a:lnTo>
                  <a:lnTo>
                    <a:pt x="2855" y="1569"/>
                  </a:lnTo>
                  <a:lnTo>
                    <a:pt x="2896" y="1453"/>
                  </a:lnTo>
                  <a:lnTo>
                    <a:pt x="2983" y="1167"/>
                  </a:lnTo>
                  <a:lnTo>
                    <a:pt x="3064" y="881"/>
                  </a:lnTo>
                  <a:lnTo>
                    <a:pt x="3085" y="805"/>
                  </a:lnTo>
                  <a:lnTo>
                    <a:pt x="3108" y="732"/>
                  </a:lnTo>
                  <a:lnTo>
                    <a:pt x="3135" y="661"/>
                  </a:lnTo>
                  <a:lnTo>
                    <a:pt x="3170" y="591"/>
                  </a:lnTo>
                  <a:lnTo>
                    <a:pt x="3226" y="502"/>
                  </a:lnTo>
                  <a:lnTo>
                    <a:pt x="3290" y="423"/>
                  </a:lnTo>
                  <a:lnTo>
                    <a:pt x="3358" y="351"/>
                  </a:lnTo>
                  <a:lnTo>
                    <a:pt x="3431" y="288"/>
                  </a:lnTo>
                  <a:lnTo>
                    <a:pt x="3510" y="234"/>
                  </a:lnTo>
                  <a:lnTo>
                    <a:pt x="3595" y="187"/>
                  </a:lnTo>
                  <a:lnTo>
                    <a:pt x="3688" y="151"/>
                  </a:lnTo>
                  <a:lnTo>
                    <a:pt x="3785" y="122"/>
                  </a:lnTo>
                  <a:lnTo>
                    <a:pt x="3887" y="102"/>
                  </a:lnTo>
                  <a:lnTo>
                    <a:pt x="4003" y="91"/>
                  </a:lnTo>
                  <a:lnTo>
                    <a:pt x="4119" y="85"/>
                  </a:lnTo>
                  <a:lnTo>
                    <a:pt x="4235" y="79"/>
                  </a:lnTo>
                  <a:lnTo>
                    <a:pt x="4923" y="35"/>
                  </a:lnTo>
                  <a:lnTo>
                    <a:pt x="5498" y="0"/>
                  </a:lnTo>
                  <a:lnTo>
                    <a:pt x="5515"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27" name="Freeform 7">
              <a:extLst>
                <a:ext uri="{FF2B5EF4-FFF2-40B4-BE49-F238E27FC236}">
                  <a16:creationId xmlns:a16="http://schemas.microsoft.com/office/drawing/2014/main" id="{0BE6F8E9-24BA-47B8-9CCD-E18AD0A43490}"/>
                </a:ext>
              </a:extLst>
            </p:cNvPr>
            <p:cNvSpPr>
              <a:spLocks/>
            </p:cNvSpPr>
            <p:nvPr/>
          </p:nvSpPr>
          <p:spPr bwMode="auto">
            <a:xfrm>
              <a:off x="855" y="-1283"/>
              <a:ext cx="4960" cy="1437"/>
            </a:xfrm>
            <a:custGeom>
              <a:avLst/>
              <a:gdLst>
                <a:gd name="T0" fmla="*/ 4896 w 4960"/>
                <a:gd name="T1" fmla="*/ 0 h 1437"/>
                <a:gd name="T2" fmla="*/ 4960 w 4960"/>
                <a:gd name="T3" fmla="*/ 0 h 1437"/>
                <a:gd name="T4" fmla="*/ 4935 w 4960"/>
                <a:gd name="T5" fmla="*/ 46 h 1437"/>
                <a:gd name="T6" fmla="*/ 4912 w 4960"/>
                <a:gd name="T7" fmla="*/ 89 h 1437"/>
                <a:gd name="T8" fmla="*/ 4892 w 4960"/>
                <a:gd name="T9" fmla="*/ 131 h 1437"/>
                <a:gd name="T10" fmla="*/ 4879 w 4960"/>
                <a:gd name="T11" fmla="*/ 162 h 1437"/>
                <a:gd name="T12" fmla="*/ 4860 w 4960"/>
                <a:gd name="T13" fmla="*/ 181 h 1437"/>
                <a:gd name="T14" fmla="*/ 4838 w 4960"/>
                <a:gd name="T15" fmla="*/ 195 h 1437"/>
                <a:gd name="T16" fmla="*/ 4809 w 4960"/>
                <a:gd name="T17" fmla="*/ 201 h 1437"/>
                <a:gd name="T18" fmla="*/ 4776 w 4960"/>
                <a:gd name="T19" fmla="*/ 203 h 1437"/>
                <a:gd name="T20" fmla="*/ 4287 w 4960"/>
                <a:gd name="T21" fmla="*/ 201 h 1437"/>
                <a:gd name="T22" fmla="*/ 3798 w 4960"/>
                <a:gd name="T23" fmla="*/ 203 h 1437"/>
                <a:gd name="T24" fmla="*/ 3590 w 4960"/>
                <a:gd name="T25" fmla="*/ 207 h 1437"/>
                <a:gd name="T26" fmla="*/ 3381 w 4960"/>
                <a:gd name="T27" fmla="*/ 216 h 1437"/>
                <a:gd name="T28" fmla="*/ 3172 w 4960"/>
                <a:gd name="T29" fmla="*/ 234 h 1437"/>
                <a:gd name="T30" fmla="*/ 2965 w 4960"/>
                <a:gd name="T31" fmla="*/ 261 h 1437"/>
                <a:gd name="T32" fmla="*/ 2826 w 4960"/>
                <a:gd name="T33" fmla="*/ 284 h 1437"/>
                <a:gd name="T34" fmla="*/ 2689 w 4960"/>
                <a:gd name="T35" fmla="*/ 313 h 1437"/>
                <a:gd name="T36" fmla="*/ 2554 w 4960"/>
                <a:gd name="T37" fmla="*/ 350 h 1437"/>
                <a:gd name="T38" fmla="*/ 2420 w 4960"/>
                <a:gd name="T39" fmla="*/ 394 h 1437"/>
                <a:gd name="T40" fmla="*/ 2289 w 4960"/>
                <a:gd name="T41" fmla="*/ 446 h 1437"/>
                <a:gd name="T42" fmla="*/ 2161 w 4960"/>
                <a:gd name="T43" fmla="*/ 508 h 1437"/>
                <a:gd name="T44" fmla="*/ 2047 w 4960"/>
                <a:gd name="T45" fmla="*/ 576 h 1437"/>
                <a:gd name="T46" fmla="*/ 1941 w 4960"/>
                <a:gd name="T47" fmla="*/ 651 h 1437"/>
                <a:gd name="T48" fmla="*/ 1840 w 4960"/>
                <a:gd name="T49" fmla="*/ 734 h 1437"/>
                <a:gd name="T50" fmla="*/ 1746 w 4960"/>
                <a:gd name="T51" fmla="*/ 823 h 1437"/>
                <a:gd name="T52" fmla="*/ 1660 w 4960"/>
                <a:gd name="T53" fmla="*/ 921 h 1437"/>
                <a:gd name="T54" fmla="*/ 1579 w 4960"/>
                <a:gd name="T55" fmla="*/ 1026 h 1437"/>
                <a:gd name="T56" fmla="*/ 1496 w 4960"/>
                <a:gd name="T57" fmla="*/ 1151 h 1437"/>
                <a:gd name="T58" fmla="*/ 1417 w 4960"/>
                <a:gd name="T59" fmla="*/ 1281 h 1437"/>
                <a:gd name="T60" fmla="*/ 1338 w 4960"/>
                <a:gd name="T61" fmla="*/ 1410 h 1437"/>
                <a:gd name="T62" fmla="*/ 1326 w 4960"/>
                <a:gd name="T63" fmla="*/ 1426 h 1437"/>
                <a:gd name="T64" fmla="*/ 1313 w 4960"/>
                <a:gd name="T65" fmla="*/ 1433 h 1437"/>
                <a:gd name="T66" fmla="*/ 1295 w 4960"/>
                <a:gd name="T67" fmla="*/ 1437 h 1437"/>
                <a:gd name="T68" fmla="*/ 37 w 4960"/>
                <a:gd name="T69" fmla="*/ 1437 h 1437"/>
                <a:gd name="T70" fmla="*/ 21 w 4960"/>
                <a:gd name="T71" fmla="*/ 1435 h 1437"/>
                <a:gd name="T72" fmla="*/ 0 w 4960"/>
                <a:gd name="T73" fmla="*/ 1435 h 1437"/>
                <a:gd name="T74" fmla="*/ 64 w 4960"/>
                <a:gd name="T75" fmla="*/ 1310 h 1437"/>
                <a:gd name="T76" fmla="*/ 126 w 4960"/>
                <a:gd name="T77" fmla="*/ 1186 h 1437"/>
                <a:gd name="T78" fmla="*/ 186 w 4960"/>
                <a:gd name="T79" fmla="*/ 1061 h 1437"/>
                <a:gd name="T80" fmla="*/ 247 w 4960"/>
                <a:gd name="T81" fmla="*/ 937 h 1437"/>
                <a:gd name="T82" fmla="*/ 315 w 4960"/>
                <a:gd name="T83" fmla="*/ 817 h 1437"/>
                <a:gd name="T84" fmla="*/ 389 w 4960"/>
                <a:gd name="T85" fmla="*/ 701 h 1437"/>
                <a:gd name="T86" fmla="*/ 458 w 4960"/>
                <a:gd name="T87" fmla="*/ 607 h 1437"/>
                <a:gd name="T88" fmla="*/ 533 w 4960"/>
                <a:gd name="T89" fmla="*/ 520 h 1437"/>
                <a:gd name="T90" fmla="*/ 615 w 4960"/>
                <a:gd name="T91" fmla="*/ 440 h 1437"/>
                <a:gd name="T92" fmla="*/ 700 w 4960"/>
                <a:gd name="T93" fmla="*/ 367 h 1437"/>
                <a:gd name="T94" fmla="*/ 791 w 4960"/>
                <a:gd name="T95" fmla="*/ 301 h 1437"/>
                <a:gd name="T96" fmla="*/ 887 w 4960"/>
                <a:gd name="T97" fmla="*/ 243 h 1437"/>
                <a:gd name="T98" fmla="*/ 990 w 4960"/>
                <a:gd name="T99" fmla="*/ 191 h 1437"/>
                <a:gd name="T100" fmla="*/ 1096 w 4960"/>
                <a:gd name="T101" fmla="*/ 147 h 1437"/>
                <a:gd name="T102" fmla="*/ 1206 w 4960"/>
                <a:gd name="T103" fmla="*/ 108 h 1437"/>
                <a:gd name="T104" fmla="*/ 1351 w 4960"/>
                <a:gd name="T105" fmla="*/ 69 h 1437"/>
                <a:gd name="T106" fmla="*/ 1496 w 4960"/>
                <a:gd name="T107" fmla="*/ 40 h 1437"/>
                <a:gd name="T108" fmla="*/ 1645 w 4960"/>
                <a:gd name="T109" fmla="*/ 21 h 1437"/>
                <a:gd name="T110" fmla="*/ 1794 w 4960"/>
                <a:gd name="T111" fmla="*/ 10 h 1437"/>
                <a:gd name="T112" fmla="*/ 1954 w 4960"/>
                <a:gd name="T113" fmla="*/ 4 h 1437"/>
                <a:gd name="T114" fmla="*/ 2117 w 4960"/>
                <a:gd name="T115" fmla="*/ 2 h 1437"/>
                <a:gd name="T116" fmla="*/ 4896 w 4960"/>
                <a:gd name="T117" fmla="*/ 0 h 1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60" h="1437">
                  <a:moveTo>
                    <a:pt x="4896" y="0"/>
                  </a:moveTo>
                  <a:lnTo>
                    <a:pt x="4960" y="0"/>
                  </a:lnTo>
                  <a:lnTo>
                    <a:pt x="4935" y="46"/>
                  </a:lnTo>
                  <a:lnTo>
                    <a:pt x="4912" y="89"/>
                  </a:lnTo>
                  <a:lnTo>
                    <a:pt x="4892" y="131"/>
                  </a:lnTo>
                  <a:lnTo>
                    <a:pt x="4879" y="162"/>
                  </a:lnTo>
                  <a:lnTo>
                    <a:pt x="4860" y="181"/>
                  </a:lnTo>
                  <a:lnTo>
                    <a:pt x="4838" y="195"/>
                  </a:lnTo>
                  <a:lnTo>
                    <a:pt x="4809" y="201"/>
                  </a:lnTo>
                  <a:lnTo>
                    <a:pt x="4776" y="203"/>
                  </a:lnTo>
                  <a:lnTo>
                    <a:pt x="4287" y="201"/>
                  </a:lnTo>
                  <a:lnTo>
                    <a:pt x="3798" y="203"/>
                  </a:lnTo>
                  <a:lnTo>
                    <a:pt x="3590" y="207"/>
                  </a:lnTo>
                  <a:lnTo>
                    <a:pt x="3381" y="216"/>
                  </a:lnTo>
                  <a:lnTo>
                    <a:pt x="3172" y="234"/>
                  </a:lnTo>
                  <a:lnTo>
                    <a:pt x="2965" y="261"/>
                  </a:lnTo>
                  <a:lnTo>
                    <a:pt x="2826" y="284"/>
                  </a:lnTo>
                  <a:lnTo>
                    <a:pt x="2689" y="313"/>
                  </a:lnTo>
                  <a:lnTo>
                    <a:pt x="2554" y="350"/>
                  </a:lnTo>
                  <a:lnTo>
                    <a:pt x="2420" y="394"/>
                  </a:lnTo>
                  <a:lnTo>
                    <a:pt x="2289" y="446"/>
                  </a:lnTo>
                  <a:lnTo>
                    <a:pt x="2161" y="508"/>
                  </a:lnTo>
                  <a:lnTo>
                    <a:pt x="2047" y="576"/>
                  </a:lnTo>
                  <a:lnTo>
                    <a:pt x="1941" y="651"/>
                  </a:lnTo>
                  <a:lnTo>
                    <a:pt x="1840" y="734"/>
                  </a:lnTo>
                  <a:lnTo>
                    <a:pt x="1746" y="823"/>
                  </a:lnTo>
                  <a:lnTo>
                    <a:pt x="1660" y="921"/>
                  </a:lnTo>
                  <a:lnTo>
                    <a:pt x="1579" y="1026"/>
                  </a:lnTo>
                  <a:lnTo>
                    <a:pt x="1496" y="1151"/>
                  </a:lnTo>
                  <a:lnTo>
                    <a:pt x="1417" y="1281"/>
                  </a:lnTo>
                  <a:lnTo>
                    <a:pt x="1338" y="1410"/>
                  </a:lnTo>
                  <a:lnTo>
                    <a:pt x="1326" y="1426"/>
                  </a:lnTo>
                  <a:lnTo>
                    <a:pt x="1313" y="1433"/>
                  </a:lnTo>
                  <a:lnTo>
                    <a:pt x="1295" y="1437"/>
                  </a:lnTo>
                  <a:lnTo>
                    <a:pt x="37" y="1437"/>
                  </a:lnTo>
                  <a:lnTo>
                    <a:pt x="21" y="1435"/>
                  </a:lnTo>
                  <a:lnTo>
                    <a:pt x="0" y="1435"/>
                  </a:lnTo>
                  <a:lnTo>
                    <a:pt x="64" y="1310"/>
                  </a:lnTo>
                  <a:lnTo>
                    <a:pt x="126" y="1186"/>
                  </a:lnTo>
                  <a:lnTo>
                    <a:pt x="186" y="1061"/>
                  </a:lnTo>
                  <a:lnTo>
                    <a:pt x="247" y="937"/>
                  </a:lnTo>
                  <a:lnTo>
                    <a:pt x="315" y="817"/>
                  </a:lnTo>
                  <a:lnTo>
                    <a:pt x="389" y="701"/>
                  </a:lnTo>
                  <a:lnTo>
                    <a:pt x="458" y="607"/>
                  </a:lnTo>
                  <a:lnTo>
                    <a:pt x="533" y="520"/>
                  </a:lnTo>
                  <a:lnTo>
                    <a:pt x="615" y="440"/>
                  </a:lnTo>
                  <a:lnTo>
                    <a:pt x="700" y="367"/>
                  </a:lnTo>
                  <a:lnTo>
                    <a:pt x="791" y="301"/>
                  </a:lnTo>
                  <a:lnTo>
                    <a:pt x="887" y="243"/>
                  </a:lnTo>
                  <a:lnTo>
                    <a:pt x="990" y="191"/>
                  </a:lnTo>
                  <a:lnTo>
                    <a:pt x="1096" y="147"/>
                  </a:lnTo>
                  <a:lnTo>
                    <a:pt x="1206" y="108"/>
                  </a:lnTo>
                  <a:lnTo>
                    <a:pt x="1351" y="69"/>
                  </a:lnTo>
                  <a:lnTo>
                    <a:pt x="1496" y="40"/>
                  </a:lnTo>
                  <a:lnTo>
                    <a:pt x="1645" y="21"/>
                  </a:lnTo>
                  <a:lnTo>
                    <a:pt x="1794" y="10"/>
                  </a:lnTo>
                  <a:lnTo>
                    <a:pt x="1954" y="4"/>
                  </a:lnTo>
                  <a:lnTo>
                    <a:pt x="2117" y="2"/>
                  </a:lnTo>
                  <a:lnTo>
                    <a:pt x="4896" y="0"/>
                  </a:lnTo>
                  <a:close/>
                </a:path>
              </a:pathLst>
            </a:custGeom>
            <a:solidFill>
              <a:srgbClr val="0E6B6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28" name="Freeform 8">
              <a:extLst>
                <a:ext uri="{FF2B5EF4-FFF2-40B4-BE49-F238E27FC236}">
                  <a16:creationId xmlns:a16="http://schemas.microsoft.com/office/drawing/2014/main" id="{61144228-6360-4B55-95F5-F9B22AED9A89}"/>
                </a:ext>
              </a:extLst>
            </p:cNvPr>
            <p:cNvSpPr>
              <a:spLocks/>
            </p:cNvSpPr>
            <p:nvPr/>
          </p:nvSpPr>
          <p:spPr bwMode="auto">
            <a:xfrm>
              <a:off x="-365" y="643"/>
              <a:ext cx="2316" cy="1988"/>
            </a:xfrm>
            <a:custGeom>
              <a:avLst/>
              <a:gdLst>
                <a:gd name="T0" fmla="*/ 2297 w 2316"/>
                <a:gd name="T1" fmla="*/ 0 h 1988"/>
                <a:gd name="T2" fmla="*/ 2316 w 2316"/>
                <a:gd name="T3" fmla="*/ 0 h 1988"/>
                <a:gd name="T4" fmla="*/ 2250 w 2316"/>
                <a:gd name="T5" fmla="*/ 124 h 1988"/>
                <a:gd name="T6" fmla="*/ 2185 w 2316"/>
                <a:gd name="T7" fmla="*/ 245 h 1988"/>
                <a:gd name="T8" fmla="*/ 2038 w 2316"/>
                <a:gd name="T9" fmla="*/ 510 h 1988"/>
                <a:gd name="T10" fmla="*/ 1885 w 2316"/>
                <a:gd name="T11" fmla="*/ 771 h 1988"/>
                <a:gd name="T12" fmla="*/ 1726 w 2316"/>
                <a:gd name="T13" fmla="*/ 1028 h 1988"/>
                <a:gd name="T14" fmla="*/ 1560 w 2316"/>
                <a:gd name="T15" fmla="*/ 1281 h 1988"/>
                <a:gd name="T16" fmla="*/ 1496 w 2316"/>
                <a:gd name="T17" fmla="*/ 1368 h 1988"/>
                <a:gd name="T18" fmla="*/ 1431 w 2316"/>
                <a:gd name="T19" fmla="*/ 1455 h 1988"/>
                <a:gd name="T20" fmla="*/ 1361 w 2316"/>
                <a:gd name="T21" fmla="*/ 1536 h 1988"/>
                <a:gd name="T22" fmla="*/ 1286 w 2316"/>
                <a:gd name="T23" fmla="*/ 1613 h 1988"/>
                <a:gd name="T24" fmla="*/ 1205 w 2316"/>
                <a:gd name="T25" fmla="*/ 1685 h 1988"/>
                <a:gd name="T26" fmla="*/ 1118 w 2316"/>
                <a:gd name="T27" fmla="*/ 1751 h 1988"/>
                <a:gd name="T28" fmla="*/ 1036 w 2316"/>
                <a:gd name="T29" fmla="*/ 1803 h 1988"/>
                <a:gd name="T30" fmla="*/ 951 w 2316"/>
                <a:gd name="T31" fmla="*/ 1847 h 1988"/>
                <a:gd name="T32" fmla="*/ 864 w 2316"/>
                <a:gd name="T33" fmla="*/ 1884 h 1988"/>
                <a:gd name="T34" fmla="*/ 773 w 2316"/>
                <a:gd name="T35" fmla="*/ 1913 h 1988"/>
                <a:gd name="T36" fmla="*/ 683 w 2316"/>
                <a:gd name="T37" fmla="*/ 1936 h 1988"/>
                <a:gd name="T38" fmla="*/ 586 w 2316"/>
                <a:gd name="T39" fmla="*/ 1953 h 1988"/>
                <a:gd name="T40" fmla="*/ 449 w 2316"/>
                <a:gd name="T41" fmla="*/ 1971 h 1988"/>
                <a:gd name="T42" fmla="*/ 311 w 2316"/>
                <a:gd name="T43" fmla="*/ 1980 h 1988"/>
                <a:gd name="T44" fmla="*/ 172 w 2316"/>
                <a:gd name="T45" fmla="*/ 1986 h 1988"/>
                <a:gd name="T46" fmla="*/ 33 w 2316"/>
                <a:gd name="T47" fmla="*/ 1988 h 1988"/>
                <a:gd name="T48" fmla="*/ 18 w 2316"/>
                <a:gd name="T49" fmla="*/ 1988 h 1988"/>
                <a:gd name="T50" fmla="*/ 0 w 2316"/>
                <a:gd name="T51" fmla="*/ 1988 h 1988"/>
                <a:gd name="T52" fmla="*/ 8 w 2316"/>
                <a:gd name="T53" fmla="*/ 1969 h 1988"/>
                <a:gd name="T54" fmla="*/ 14 w 2316"/>
                <a:gd name="T55" fmla="*/ 1955 h 1988"/>
                <a:gd name="T56" fmla="*/ 916 w 2316"/>
                <a:gd name="T57" fmla="*/ 168 h 1988"/>
                <a:gd name="T58" fmla="*/ 928 w 2316"/>
                <a:gd name="T59" fmla="*/ 149 h 1988"/>
                <a:gd name="T60" fmla="*/ 945 w 2316"/>
                <a:gd name="T61" fmla="*/ 137 h 1988"/>
                <a:gd name="T62" fmla="*/ 967 w 2316"/>
                <a:gd name="T63" fmla="*/ 133 h 1988"/>
                <a:gd name="T64" fmla="*/ 1753 w 2316"/>
                <a:gd name="T65" fmla="*/ 54 h 1988"/>
                <a:gd name="T66" fmla="*/ 2281 w 2316"/>
                <a:gd name="T67" fmla="*/ 0 h 1988"/>
                <a:gd name="T68" fmla="*/ 2297 w 2316"/>
                <a:gd name="T69" fmla="*/ 0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16" h="1988">
                  <a:moveTo>
                    <a:pt x="2297" y="0"/>
                  </a:moveTo>
                  <a:lnTo>
                    <a:pt x="2316" y="0"/>
                  </a:lnTo>
                  <a:lnTo>
                    <a:pt x="2250" y="124"/>
                  </a:lnTo>
                  <a:lnTo>
                    <a:pt x="2185" y="245"/>
                  </a:lnTo>
                  <a:lnTo>
                    <a:pt x="2038" y="510"/>
                  </a:lnTo>
                  <a:lnTo>
                    <a:pt x="1885" y="771"/>
                  </a:lnTo>
                  <a:lnTo>
                    <a:pt x="1726" y="1028"/>
                  </a:lnTo>
                  <a:lnTo>
                    <a:pt x="1560" y="1281"/>
                  </a:lnTo>
                  <a:lnTo>
                    <a:pt x="1496" y="1368"/>
                  </a:lnTo>
                  <a:lnTo>
                    <a:pt x="1431" y="1455"/>
                  </a:lnTo>
                  <a:lnTo>
                    <a:pt x="1361" y="1536"/>
                  </a:lnTo>
                  <a:lnTo>
                    <a:pt x="1286" y="1613"/>
                  </a:lnTo>
                  <a:lnTo>
                    <a:pt x="1205" y="1685"/>
                  </a:lnTo>
                  <a:lnTo>
                    <a:pt x="1118" y="1751"/>
                  </a:lnTo>
                  <a:lnTo>
                    <a:pt x="1036" y="1803"/>
                  </a:lnTo>
                  <a:lnTo>
                    <a:pt x="951" y="1847"/>
                  </a:lnTo>
                  <a:lnTo>
                    <a:pt x="864" y="1884"/>
                  </a:lnTo>
                  <a:lnTo>
                    <a:pt x="773" y="1913"/>
                  </a:lnTo>
                  <a:lnTo>
                    <a:pt x="683" y="1936"/>
                  </a:lnTo>
                  <a:lnTo>
                    <a:pt x="586" y="1953"/>
                  </a:lnTo>
                  <a:lnTo>
                    <a:pt x="449" y="1971"/>
                  </a:lnTo>
                  <a:lnTo>
                    <a:pt x="311" y="1980"/>
                  </a:lnTo>
                  <a:lnTo>
                    <a:pt x="172" y="1986"/>
                  </a:lnTo>
                  <a:lnTo>
                    <a:pt x="33" y="1988"/>
                  </a:lnTo>
                  <a:lnTo>
                    <a:pt x="18" y="1988"/>
                  </a:lnTo>
                  <a:lnTo>
                    <a:pt x="0" y="1988"/>
                  </a:lnTo>
                  <a:lnTo>
                    <a:pt x="8" y="1969"/>
                  </a:lnTo>
                  <a:lnTo>
                    <a:pt x="14" y="1955"/>
                  </a:lnTo>
                  <a:lnTo>
                    <a:pt x="916" y="168"/>
                  </a:lnTo>
                  <a:lnTo>
                    <a:pt x="928" y="149"/>
                  </a:lnTo>
                  <a:lnTo>
                    <a:pt x="945" y="137"/>
                  </a:lnTo>
                  <a:lnTo>
                    <a:pt x="967" y="133"/>
                  </a:lnTo>
                  <a:lnTo>
                    <a:pt x="1753" y="54"/>
                  </a:lnTo>
                  <a:lnTo>
                    <a:pt x="2281" y="0"/>
                  </a:lnTo>
                  <a:lnTo>
                    <a:pt x="2297" y="0"/>
                  </a:lnTo>
                  <a:close/>
                </a:path>
              </a:pathLst>
            </a:custGeom>
            <a:solidFill>
              <a:srgbClr val="0E6B6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29" name="Freeform 9">
              <a:extLst>
                <a:ext uri="{FF2B5EF4-FFF2-40B4-BE49-F238E27FC236}">
                  <a16:creationId xmlns:a16="http://schemas.microsoft.com/office/drawing/2014/main" id="{88DFCB77-4787-41C9-BEEE-C96E24C96E86}"/>
                </a:ext>
              </a:extLst>
            </p:cNvPr>
            <p:cNvSpPr>
              <a:spLocks/>
            </p:cNvSpPr>
            <p:nvPr/>
          </p:nvSpPr>
          <p:spPr bwMode="auto">
            <a:xfrm>
              <a:off x="3146" y="-875"/>
              <a:ext cx="2472" cy="1029"/>
            </a:xfrm>
            <a:custGeom>
              <a:avLst/>
              <a:gdLst>
                <a:gd name="T0" fmla="*/ 2451 w 2472"/>
                <a:gd name="T1" fmla="*/ 0 h 1029"/>
                <a:gd name="T2" fmla="*/ 2472 w 2472"/>
                <a:gd name="T3" fmla="*/ 0 h 1029"/>
                <a:gd name="T4" fmla="*/ 2426 w 2472"/>
                <a:gd name="T5" fmla="*/ 94 h 1029"/>
                <a:gd name="T6" fmla="*/ 2379 w 2472"/>
                <a:gd name="T7" fmla="*/ 185 h 1029"/>
                <a:gd name="T8" fmla="*/ 1977 w 2472"/>
                <a:gd name="T9" fmla="*/ 1004 h 1029"/>
                <a:gd name="T10" fmla="*/ 1967 w 2472"/>
                <a:gd name="T11" fmla="*/ 1018 h 1029"/>
                <a:gd name="T12" fmla="*/ 1956 w 2472"/>
                <a:gd name="T13" fmla="*/ 1027 h 1029"/>
                <a:gd name="T14" fmla="*/ 1937 w 2472"/>
                <a:gd name="T15" fmla="*/ 1029 h 1029"/>
                <a:gd name="T16" fmla="*/ 23 w 2472"/>
                <a:gd name="T17" fmla="*/ 1029 h 1029"/>
                <a:gd name="T18" fmla="*/ 17 w 2472"/>
                <a:gd name="T19" fmla="*/ 1027 h 1029"/>
                <a:gd name="T20" fmla="*/ 9 w 2472"/>
                <a:gd name="T21" fmla="*/ 1027 h 1029"/>
                <a:gd name="T22" fmla="*/ 0 w 2472"/>
                <a:gd name="T23" fmla="*/ 1027 h 1029"/>
                <a:gd name="T24" fmla="*/ 48 w 2472"/>
                <a:gd name="T25" fmla="*/ 938 h 1029"/>
                <a:gd name="T26" fmla="*/ 100 w 2472"/>
                <a:gd name="T27" fmla="*/ 852 h 1029"/>
                <a:gd name="T28" fmla="*/ 152 w 2472"/>
                <a:gd name="T29" fmla="*/ 767 h 1029"/>
                <a:gd name="T30" fmla="*/ 210 w 2472"/>
                <a:gd name="T31" fmla="*/ 683 h 1029"/>
                <a:gd name="T32" fmla="*/ 270 w 2472"/>
                <a:gd name="T33" fmla="*/ 606 h 1029"/>
                <a:gd name="T34" fmla="*/ 334 w 2472"/>
                <a:gd name="T35" fmla="*/ 531 h 1029"/>
                <a:gd name="T36" fmla="*/ 404 w 2472"/>
                <a:gd name="T37" fmla="*/ 461 h 1029"/>
                <a:gd name="T38" fmla="*/ 479 w 2472"/>
                <a:gd name="T39" fmla="*/ 396 h 1029"/>
                <a:gd name="T40" fmla="*/ 560 w 2472"/>
                <a:gd name="T41" fmla="*/ 336 h 1029"/>
                <a:gd name="T42" fmla="*/ 647 w 2472"/>
                <a:gd name="T43" fmla="*/ 284 h 1029"/>
                <a:gd name="T44" fmla="*/ 744 w 2472"/>
                <a:gd name="T45" fmla="*/ 235 h 1029"/>
                <a:gd name="T46" fmla="*/ 842 w 2472"/>
                <a:gd name="T47" fmla="*/ 195 h 1029"/>
                <a:gd name="T48" fmla="*/ 941 w 2472"/>
                <a:gd name="T49" fmla="*/ 162 h 1029"/>
                <a:gd name="T50" fmla="*/ 1043 w 2472"/>
                <a:gd name="T51" fmla="*/ 133 h 1029"/>
                <a:gd name="T52" fmla="*/ 1148 w 2472"/>
                <a:gd name="T53" fmla="*/ 108 h 1029"/>
                <a:gd name="T54" fmla="*/ 1320 w 2472"/>
                <a:gd name="T55" fmla="*/ 75 h 1029"/>
                <a:gd name="T56" fmla="*/ 1492 w 2472"/>
                <a:gd name="T57" fmla="*/ 50 h 1029"/>
                <a:gd name="T58" fmla="*/ 1666 w 2472"/>
                <a:gd name="T59" fmla="*/ 32 h 1029"/>
                <a:gd name="T60" fmla="*/ 1842 w 2472"/>
                <a:gd name="T61" fmla="*/ 21 h 1029"/>
                <a:gd name="T62" fmla="*/ 2138 w 2472"/>
                <a:gd name="T63" fmla="*/ 9 h 1029"/>
                <a:gd name="T64" fmla="*/ 2433 w 2472"/>
                <a:gd name="T65" fmla="*/ 0 h 1029"/>
                <a:gd name="T66" fmla="*/ 2451 w 2472"/>
                <a:gd name="T67" fmla="*/ 0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2" h="1029">
                  <a:moveTo>
                    <a:pt x="2451" y="0"/>
                  </a:moveTo>
                  <a:lnTo>
                    <a:pt x="2472" y="0"/>
                  </a:lnTo>
                  <a:lnTo>
                    <a:pt x="2426" y="94"/>
                  </a:lnTo>
                  <a:lnTo>
                    <a:pt x="2379" y="185"/>
                  </a:lnTo>
                  <a:lnTo>
                    <a:pt x="1977" y="1004"/>
                  </a:lnTo>
                  <a:lnTo>
                    <a:pt x="1967" y="1018"/>
                  </a:lnTo>
                  <a:lnTo>
                    <a:pt x="1956" y="1027"/>
                  </a:lnTo>
                  <a:lnTo>
                    <a:pt x="1937" y="1029"/>
                  </a:lnTo>
                  <a:lnTo>
                    <a:pt x="23" y="1029"/>
                  </a:lnTo>
                  <a:lnTo>
                    <a:pt x="17" y="1027"/>
                  </a:lnTo>
                  <a:lnTo>
                    <a:pt x="9" y="1027"/>
                  </a:lnTo>
                  <a:lnTo>
                    <a:pt x="0" y="1027"/>
                  </a:lnTo>
                  <a:lnTo>
                    <a:pt x="48" y="938"/>
                  </a:lnTo>
                  <a:lnTo>
                    <a:pt x="100" y="852"/>
                  </a:lnTo>
                  <a:lnTo>
                    <a:pt x="152" y="767"/>
                  </a:lnTo>
                  <a:lnTo>
                    <a:pt x="210" y="683"/>
                  </a:lnTo>
                  <a:lnTo>
                    <a:pt x="270" y="606"/>
                  </a:lnTo>
                  <a:lnTo>
                    <a:pt x="334" y="531"/>
                  </a:lnTo>
                  <a:lnTo>
                    <a:pt x="404" y="461"/>
                  </a:lnTo>
                  <a:lnTo>
                    <a:pt x="479" y="396"/>
                  </a:lnTo>
                  <a:lnTo>
                    <a:pt x="560" y="336"/>
                  </a:lnTo>
                  <a:lnTo>
                    <a:pt x="647" y="284"/>
                  </a:lnTo>
                  <a:lnTo>
                    <a:pt x="744" y="235"/>
                  </a:lnTo>
                  <a:lnTo>
                    <a:pt x="842" y="195"/>
                  </a:lnTo>
                  <a:lnTo>
                    <a:pt x="941" y="162"/>
                  </a:lnTo>
                  <a:lnTo>
                    <a:pt x="1043" y="133"/>
                  </a:lnTo>
                  <a:lnTo>
                    <a:pt x="1148" y="108"/>
                  </a:lnTo>
                  <a:lnTo>
                    <a:pt x="1320" y="75"/>
                  </a:lnTo>
                  <a:lnTo>
                    <a:pt x="1492" y="50"/>
                  </a:lnTo>
                  <a:lnTo>
                    <a:pt x="1666" y="32"/>
                  </a:lnTo>
                  <a:lnTo>
                    <a:pt x="1842" y="21"/>
                  </a:lnTo>
                  <a:lnTo>
                    <a:pt x="2138" y="9"/>
                  </a:lnTo>
                  <a:lnTo>
                    <a:pt x="2433" y="0"/>
                  </a:lnTo>
                  <a:lnTo>
                    <a:pt x="2451" y="0"/>
                  </a:lnTo>
                  <a:close/>
                </a:path>
              </a:pathLst>
            </a:custGeom>
            <a:solidFill>
              <a:srgbClr val="0E6B6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grpSp>
      <p:sp>
        <p:nvSpPr>
          <p:cNvPr id="21" name="Segnaposto numero diapositiva 5">
            <a:extLst>
              <a:ext uri="{FF2B5EF4-FFF2-40B4-BE49-F238E27FC236}">
                <a16:creationId xmlns:a16="http://schemas.microsoft.com/office/drawing/2014/main" id="{79A77BD1-CC86-49F8-A7FD-E0EB30E9AA60}"/>
              </a:ext>
            </a:extLst>
          </p:cNvPr>
          <p:cNvSpPr txBox="1">
            <a:spLocks/>
          </p:cNvSpPr>
          <p:nvPr userDrawn="1"/>
        </p:nvSpPr>
        <p:spPr>
          <a:xfrm>
            <a:off x="11718170" y="6495906"/>
            <a:ext cx="472888" cy="231173"/>
          </a:xfrm>
          <a:prstGeom prst="rect">
            <a:avLst/>
          </a:prstGeom>
          <a:noFill/>
        </p:spPr>
        <p:txBody>
          <a:bodyPr wrap="none" lIns="0" tIns="0" rIns="0" bIns="0" rtlCol="0" anchor="ctr">
            <a:noAutofit/>
          </a:bodyPr>
          <a:lstStyle>
            <a:defPPr>
              <a:defRPr lang="en-US"/>
            </a:defPPr>
            <a:lvl1pPr marL="0" algn="ctr" defTabSz="914400" rtl="0" eaLnBrk="1" latinLnBrk="0" hangingPunct="1">
              <a:defRPr lang="en-GB" sz="1000" b="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fld id="{B9D7DBFB-DCE9-42BC-A361-A0671D12ADFC}" type="slidenum">
              <a:rPr lang="it-IT" smtClean="0">
                <a:solidFill>
                  <a:schemeClr val="tx2"/>
                </a:solidFill>
              </a:rPr>
              <a:pPr defTabSz="1219170"/>
              <a:t>‹N›</a:t>
            </a:fld>
            <a:endParaRPr lang="it-IT" dirty="0">
              <a:solidFill>
                <a:schemeClr val="tx2"/>
              </a:solidFill>
            </a:endParaRPr>
          </a:p>
        </p:txBody>
      </p:sp>
      <p:sp>
        <p:nvSpPr>
          <p:cNvPr id="6" name="Segnaposto testo 5"/>
          <p:cNvSpPr>
            <a:spLocks noGrp="1"/>
          </p:cNvSpPr>
          <p:nvPr>
            <p:ph type="body" sz="quarter" idx="10" hasCustomPrompt="1"/>
          </p:nvPr>
        </p:nvSpPr>
        <p:spPr>
          <a:xfrm>
            <a:off x="407988" y="901700"/>
            <a:ext cx="11176000" cy="4903789"/>
          </a:xfrm>
        </p:spPr>
        <p:txBody>
          <a:bodyPr anchor="ctr" anchorCtr="0"/>
          <a:lstStyle>
            <a:lvl1pPr algn="ctr">
              <a:defRPr sz="12000" b="1">
                <a:solidFill>
                  <a:schemeClr val="bg1"/>
                </a:solidFill>
              </a:defRPr>
            </a:lvl1pPr>
          </a:lstStyle>
          <a:p>
            <a:pPr lvl="0"/>
            <a:r>
              <a:rPr lang="it-IT" dirty="0"/>
              <a:t>Inserire il testo</a:t>
            </a:r>
          </a:p>
        </p:txBody>
      </p:sp>
      <p:sp>
        <p:nvSpPr>
          <p:cNvPr id="16"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noFill/>
          <a:effectLst/>
        </p:spPr>
        <p:txBody>
          <a:bodyPr wrap="none" lIns="0" tIns="0" rIns="0" bIns="0" rtlCol="0" anchor="ctr">
            <a:spAutoFit/>
          </a:bodyPr>
          <a:lstStyle>
            <a:lvl1pPr algn="r">
              <a:defRPr lang="it-IT" sz="800" smtClean="0">
                <a:solidFill>
                  <a:schemeClr val="bg1"/>
                </a:solidFill>
                <a:effectLst/>
              </a:defRPr>
            </a:lvl1pPr>
          </a:lstStyle>
          <a:p>
            <a:pPr defTabSz="1219170"/>
            <a:r>
              <a:rPr lang="it-IT"/>
              <a:t>Formato data GG/MM/AAAA</a:t>
            </a:r>
            <a:endParaRPr lang="it-IT" dirty="0"/>
          </a:p>
        </p:txBody>
      </p:sp>
      <p:sp>
        <p:nvSpPr>
          <p:cNvPr id="17"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1"/>
                </a:solidFill>
              </a:defRPr>
            </a:lvl1pPr>
          </a:lstStyle>
          <a:p>
            <a:pPr algn="r" defTabSz="1219170"/>
            <a:r>
              <a:rPr lang="en-GB" dirty="0" err="1"/>
              <a:t>Titolo</a:t>
            </a:r>
            <a:r>
              <a:rPr lang="en-GB" dirty="0"/>
              <a:t> </a:t>
            </a:r>
            <a:r>
              <a:rPr lang="en-GB" dirty="0" err="1"/>
              <a:t>presentazione</a:t>
            </a:r>
            <a:r>
              <a:rPr lang="en-GB" dirty="0"/>
              <a:t>   I   Nome </a:t>
            </a:r>
            <a:r>
              <a:rPr lang="en-GB" dirty="0" err="1"/>
              <a:t>relatore</a:t>
            </a:r>
            <a:endParaRPr lang="en-GB" dirty="0"/>
          </a:p>
        </p:txBody>
      </p:sp>
      <p:pic>
        <p:nvPicPr>
          <p:cNvPr id="31" name="Immagine 3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7988" y="6300559"/>
            <a:ext cx="1745747" cy="358882"/>
          </a:xfrm>
          <a:prstGeom prst="rect">
            <a:avLst/>
          </a:prstGeom>
        </p:spPr>
      </p:pic>
    </p:spTree>
    <p:extLst>
      <p:ext uri="{BB962C8B-B14F-4D97-AF65-F5344CB8AC3E}">
        <p14:creationId xmlns:p14="http://schemas.microsoft.com/office/powerpoint/2010/main" val="761970239"/>
      </p:ext>
    </p:extLst>
  </p:cSld>
  <p:clrMapOvr>
    <a:masterClrMapping/>
  </p:clrMapOvr>
  <p:extLst>
    <p:ext uri="{DCECCB84-F9BA-43D5-87BE-67443E8EF086}">
      <p15:sldGuideLst xmlns:p15="http://schemas.microsoft.com/office/powerpoint/2012/main">
        <p15:guide id="1" orient="horz" pos="958">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ntermezzo">
    <p:spTree>
      <p:nvGrpSpPr>
        <p:cNvPr id="1" name=""/>
        <p:cNvGrpSpPr/>
        <p:nvPr/>
      </p:nvGrpSpPr>
      <p:grpSpPr>
        <a:xfrm>
          <a:off x="0" y="0"/>
          <a:ext cx="0" cy="0"/>
          <a:chOff x="0" y="0"/>
          <a:chExt cx="0" cy="0"/>
        </a:xfrm>
      </p:grpSpPr>
      <p:sp>
        <p:nvSpPr>
          <p:cNvPr id="12" name="Rettangolo 11">
            <a:extLst>
              <a:ext uri="{FF2B5EF4-FFF2-40B4-BE49-F238E27FC236}">
                <a16:creationId xmlns:a16="http://schemas.microsoft.com/office/drawing/2014/main" id="{83084A23-6A9D-48F6-95F5-5090736F718A}"/>
              </a:ext>
            </a:extLst>
          </p:cNvPr>
          <p:cNvSpPr/>
          <p:nvPr userDrawn="1"/>
        </p:nvSpPr>
        <p:spPr>
          <a:xfrm>
            <a:off x="11719112" y="0"/>
            <a:ext cx="4728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4" name="Group 4">
            <a:extLst>
              <a:ext uri="{FF2B5EF4-FFF2-40B4-BE49-F238E27FC236}">
                <a16:creationId xmlns:a16="http://schemas.microsoft.com/office/drawing/2014/main" id="{E4737D48-B2DB-4F53-BFC9-9F18751EDFC0}"/>
              </a:ext>
            </a:extLst>
          </p:cNvPr>
          <p:cNvGrpSpPr>
            <a:grpSpLocks noChangeAspect="1"/>
          </p:cNvGrpSpPr>
          <p:nvPr userDrawn="1"/>
        </p:nvGrpSpPr>
        <p:grpSpPr bwMode="auto">
          <a:xfrm>
            <a:off x="11787016" y="90427"/>
            <a:ext cx="346160" cy="234428"/>
            <a:chOff x="-560" y="-1287"/>
            <a:chExt cx="6379" cy="4320"/>
          </a:xfrm>
        </p:grpSpPr>
        <p:sp>
          <p:nvSpPr>
            <p:cNvPr id="15" name="AutoShape 3">
              <a:extLst>
                <a:ext uri="{FF2B5EF4-FFF2-40B4-BE49-F238E27FC236}">
                  <a16:creationId xmlns:a16="http://schemas.microsoft.com/office/drawing/2014/main" id="{525F0B45-3EF6-4A9D-A83E-CDB12E556535}"/>
                </a:ext>
              </a:extLst>
            </p:cNvPr>
            <p:cNvSpPr>
              <a:spLocks noChangeAspect="1" noChangeArrowheads="1" noTextEdit="1"/>
            </p:cNvSpPr>
            <p:nvPr/>
          </p:nvSpPr>
          <p:spPr bwMode="auto">
            <a:xfrm>
              <a:off x="-560" y="-1287"/>
              <a:ext cx="6379" cy="43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6" name="Rectangle 5">
              <a:extLst>
                <a:ext uri="{FF2B5EF4-FFF2-40B4-BE49-F238E27FC236}">
                  <a16:creationId xmlns:a16="http://schemas.microsoft.com/office/drawing/2014/main" id="{DB6A0205-9830-47FC-AFEF-1EA19F148D8C}"/>
                </a:ext>
              </a:extLst>
            </p:cNvPr>
            <p:cNvSpPr>
              <a:spLocks noChangeArrowheads="1"/>
            </p:cNvSpPr>
            <p:nvPr/>
          </p:nvSpPr>
          <p:spPr bwMode="auto">
            <a:xfrm>
              <a:off x="-560" y="-1287"/>
              <a:ext cx="6379" cy="4320"/>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7" name="Freeform 6">
              <a:extLst>
                <a:ext uri="{FF2B5EF4-FFF2-40B4-BE49-F238E27FC236}">
                  <a16:creationId xmlns:a16="http://schemas.microsoft.com/office/drawing/2014/main" id="{A652E29C-2288-4037-A735-2C99372F7809}"/>
                </a:ext>
              </a:extLst>
            </p:cNvPr>
            <p:cNvSpPr>
              <a:spLocks/>
            </p:cNvSpPr>
            <p:nvPr/>
          </p:nvSpPr>
          <p:spPr bwMode="auto">
            <a:xfrm>
              <a:off x="-560" y="423"/>
              <a:ext cx="5536" cy="2610"/>
            </a:xfrm>
            <a:custGeom>
              <a:avLst/>
              <a:gdLst>
                <a:gd name="T0" fmla="*/ 5536 w 5536"/>
                <a:gd name="T1" fmla="*/ 0 h 2610"/>
                <a:gd name="T2" fmla="*/ 5470 w 5536"/>
                <a:gd name="T3" fmla="*/ 127 h 2610"/>
                <a:gd name="T4" fmla="*/ 5449 w 5536"/>
                <a:gd name="T5" fmla="*/ 139 h 2610"/>
                <a:gd name="T6" fmla="*/ 5061 w 5536"/>
                <a:gd name="T7" fmla="*/ 164 h 2610"/>
                <a:gd name="T8" fmla="*/ 4881 w 5536"/>
                <a:gd name="T9" fmla="*/ 189 h 2610"/>
                <a:gd name="T10" fmla="*/ 4722 w 5536"/>
                <a:gd name="T11" fmla="*/ 247 h 2610"/>
                <a:gd name="T12" fmla="*/ 4585 w 5536"/>
                <a:gd name="T13" fmla="*/ 336 h 2610"/>
                <a:gd name="T14" fmla="*/ 4471 w 5536"/>
                <a:gd name="T15" fmla="*/ 460 h 2610"/>
                <a:gd name="T16" fmla="*/ 4380 w 5536"/>
                <a:gd name="T17" fmla="*/ 618 h 2610"/>
                <a:gd name="T18" fmla="*/ 4338 w 5536"/>
                <a:gd name="T19" fmla="*/ 757 h 2610"/>
                <a:gd name="T20" fmla="*/ 4318 w 5536"/>
                <a:gd name="T21" fmla="*/ 902 h 2610"/>
                <a:gd name="T22" fmla="*/ 4305 w 5536"/>
                <a:gd name="T23" fmla="*/ 1107 h 2610"/>
                <a:gd name="T24" fmla="*/ 4278 w 5536"/>
                <a:gd name="T25" fmla="*/ 1312 h 2610"/>
                <a:gd name="T26" fmla="*/ 4208 w 5536"/>
                <a:gd name="T27" fmla="*/ 1538 h 2610"/>
                <a:gd name="T28" fmla="*/ 4100 w 5536"/>
                <a:gd name="T29" fmla="*/ 1768 h 2610"/>
                <a:gd name="T30" fmla="*/ 3963 w 5536"/>
                <a:gd name="T31" fmla="*/ 1971 h 2610"/>
                <a:gd name="T32" fmla="*/ 3800 w 5536"/>
                <a:gd name="T33" fmla="*/ 2146 h 2610"/>
                <a:gd name="T34" fmla="*/ 3609 w 5536"/>
                <a:gd name="T35" fmla="*/ 2293 h 2610"/>
                <a:gd name="T36" fmla="*/ 3391 w 5536"/>
                <a:gd name="T37" fmla="*/ 2413 h 2610"/>
                <a:gd name="T38" fmla="*/ 3145 w 5536"/>
                <a:gd name="T39" fmla="*/ 2504 h 2610"/>
                <a:gd name="T40" fmla="*/ 2911 w 5536"/>
                <a:gd name="T41" fmla="*/ 2552 h 2610"/>
                <a:gd name="T42" fmla="*/ 2671 w 5536"/>
                <a:gd name="T43" fmla="*/ 2585 h 2610"/>
                <a:gd name="T44" fmla="*/ 2378 w 5536"/>
                <a:gd name="T45" fmla="*/ 2608 h 2610"/>
                <a:gd name="T46" fmla="*/ 2084 w 5536"/>
                <a:gd name="T47" fmla="*/ 2608 h 2610"/>
                <a:gd name="T48" fmla="*/ 54 w 5536"/>
                <a:gd name="T49" fmla="*/ 2608 h 2610"/>
                <a:gd name="T50" fmla="*/ 0 w 5536"/>
                <a:gd name="T51" fmla="*/ 2608 h 2610"/>
                <a:gd name="T52" fmla="*/ 64 w 5536"/>
                <a:gd name="T53" fmla="*/ 2477 h 2610"/>
                <a:gd name="T54" fmla="*/ 93 w 5536"/>
                <a:gd name="T55" fmla="*/ 2436 h 2610"/>
                <a:gd name="T56" fmla="*/ 143 w 5536"/>
                <a:gd name="T57" fmla="*/ 2426 h 2610"/>
                <a:gd name="T58" fmla="*/ 1098 w 5536"/>
                <a:gd name="T59" fmla="*/ 2419 h 2610"/>
                <a:gd name="T60" fmla="*/ 1469 w 5536"/>
                <a:gd name="T61" fmla="*/ 2396 h 2610"/>
                <a:gd name="T62" fmla="*/ 1753 w 5536"/>
                <a:gd name="T63" fmla="*/ 2368 h 2610"/>
                <a:gd name="T64" fmla="*/ 1947 w 5536"/>
                <a:gd name="T65" fmla="*/ 2336 h 2610"/>
                <a:gd name="T66" fmla="*/ 2155 w 5536"/>
                <a:gd name="T67" fmla="*/ 2268 h 2610"/>
                <a:gd name="T68" fmla="*/ 2362 w 5536"/>
                <a:gd name="T69" fmla="*/ 2162 h 2610"/>
                <a:gd name="T70" fmla="*/ 2540 w 5536"/>
                <a:gd name="T71" fmla="*/ 2028 h 2610"/>
                <a:gd name="T72" fmla="*/ 2687 w 5536"/>
                <a:gd name="T73" fmla="*/ 1866 h 2610"/>
                <a:gd name="T74" fmla="*/ 2807 w 5536"/>
                <a:gd name="T75" fmla="*/ 1675 h 2610"/>
                <a:gd name="T76" fmla="*/ 2896 w 5536"/>
                <a:gd name="T77" fmla="*/ 1453 h 2610"/>
                <a:gd name="T78" fmla="*/ 3064 w 5536"/>
                <a:gd name="T79" fmla="*/ 881 h 2610"/>
                <a:gd name="T80" fmla="*/ 3108 w 5536"/>
                <a:gd name="T81" fmla="*/ 732 h 2610"/>
                <a:gd name="T82" fmla="*/ 3170 w 5536"/>
                <a:gd name="T83" fmla="*/ 591 h 2610"/>
                <a:gd name="T84" fmla="*/ 3290 w 5536"/>
                <a:gd name="T85" fmla="*/ 423 h 2610"/>
                <a:gd name="T86" fmla="*/ 3431 w 5536"/>
                <a:gd name="T87" fmla="*/ 288 h 2610"/>
                <a:gd name="T88" fmla="*/ 3595 w 5536"/>
                <a:gd name="T89" fmla="*/ 187 h 2610"/>
                <a:gd name="T90" fmla="*/ 3785 w 5536"/>
                <a:gd name="T91" fmla="*/ 122 h 2610"/>
                <a:gd name="T92" fmla="*/ 4003 w 5536"/>
                <a:gd name="T93" fmla="*/ 91 h 2610"/>
                <a:gd name="T94" fmla="*/ 4235 w 5536"/>
                <a:gd name="T95" fmla="*/ 79 h 2610"/>
                <a:gd name="T96" fmla="*/ 5498 w 5536"/>
                <a:gd name="T97"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36" h="2610">
                  <a:moveTo>
                    <a:pt x="5515" y="0"/>
                  </a:moveTo>
                  <a:lnTo>
                    <a:pt x="5536" y="0"/>
                  </a:lnTo>
                  <a:lnTo>
                    <a:pt x="5503" y="66"/>
                  </a:lnTo>
                  <a:lnTo>
                    <a:pt x="5470" y="127"/>
                  </a:lnTo>
                  <a:lnTo>
                    <a:pt x="5463" y="135"/>
                  </a:lnTo>
                  <a:lnTo>
                    <a:pt x="5449" y="139"/>
                  </a:lnTo>
                  <a:lnTo>
                    <a:pt x="5436" y="141"/>
                  </a:lnTo>
                  <a:lnTo>
                    <a:pt x="5061" y="164"/>
                  </a:lnTo>
                  <a:lnTo>
                    <a:pt x="4968" y="172"/>
                  </a:lnTo>
                  <a:lnTo>
                    <a:pt x="4881" y="189"/>
                  </a:lnTo>
                  <a:lnTo>
                    <a:pt x="4798" y="214"/>
                  </a:lnTo>
                  <a:lnTo>
                    <a:pt x="4722" y="247"/>
                  </a:lnTo>
                  <a:lnTo>
                    <a:pt x="4651" y="288"/>
                  </a:lnTo>
                  <a:lnTo>
                    <a:pt x="4585" y="336"/>
                  </a:lnTo>
                  <a:lnTo>
                    <a:pt x="4525" y="394"/>
                  </a:lnTo>
                  <a:lnTo>
                    <a:pt x="4471" y="460"/>
                  </a:lnTo>
                  <a:lnTo>
                    <a:pt x="4423" y="535"/>
                  </a:lnTo>
                  <a:lnTo>
                    <a:pt x="4380" y="618"/>
                  </a:lnTo>
                  <a:lnTo>
                    <a:pt x="4353" y="686"/>
                  </a:lnTo>
                  <a:lnTo>
                    <a:pt x="4338" y="757"/>
                  </a:lnTo>
                  <a:lnTo>
                    <a:pt x="4326" y="829"/>
                  </a:lnTo>
                  <a:lnTo>
                    <a:pt x="4318" y="902"/>
                  </a:lnTo>
                  <a:lnTo>
                    <a:pt x="4311" y="1004"/>
                  </a:lnTo>
                  <a:lnTo>
                    <a:pt x="4305" y="1107"/>
                  </a:lnTo>
                  <a:lnTo>
                    <a:pt x="4295" y="1209"/>
                  </a:lnTo>
                  <a:lnTo>
                    <a:pt x="4278" y="1312"/>
                  </a:lnTo>
                  <a:lnTo>
                    <a:pt x="4253" y="1412"/>
                  </a:lnTo>
                  <a:lnTo>
                    <a:pt x="4208" y="1538"/>
                  </a:lnTo>
                  <a:lnTo>
                    <a:pt x="4158" y="1656"/>
                  </a:lnTo>
                  <a:lnTo>
                    <a:pt x="4100" y="1768"/>
                  </a:lnTo>
                  <a:lnTo>
                    <a:pt x="4034" y="1872"/>
                  </a:lnTo>
                  <a:lnTo>
                    <a:pt x="3963" y="1971"/>
                  </a:lnTo>
                  <a:lnTo>
                    <a:pt x="3885" y="2061"/>
                  </a:lnTo>
                  <a:lnTo>
                    <a:pt x="3800" y="2146"/>
                  </a:lnTo>
                  <a:lnTo>
                    <a:pt x="3708" y="2224"/>
                  </a:lnTo>
                  <a:lnTo>
                    <a:pt x="3609" y="2293"/>
                  </a:lnTo>
                  <a:lnTo>
                    <a:pt x="3503" y="2357"/>
                  </a:lnTo>
                  <a:lnTo>
                    <a:pt x="3391" y="2413"/>
                  </a:lnTo>
                  <a:lnTo>
                    <a:pt x="3271" y="2461"/>
                  </a:lnTo>
                  <a:lnTo>
                    <a:pt x="3145" y="2504"/>
                  </a:lnTo>
                  <a:lnTo>
                    <a:pt x="3029" y="2533"/>
                  </a:lnTo>
                  <a:lnTo>
                    <a:pt x="2911" y="2552"/>
                  </a:lnTo>
                  <a:lnTo>
                    <a:pt x="2791" y="2569"/>
                  </a:lnTo>
                  <a:lnTo>
                    <a:pt x="2671" y="2585"/>
                  </a:lnTo>
                  <a:lnTo>
                    <a:pt x="2525" y="2602"/>
                  </a:lnTo>
                  <a:lnTo>
                    <a:pt x="2378" y="2608"/>
                  </a:lnTo>
                  <a:lnTo>
                    <a:pt x="2231" y="2610"/>
                  </a:lnTo>
                  <a:lnTo>
                    <a:pt x="2084" y="2608"/>
                  </a:lnTo>
                  <a:lnTo>
                    <a:pt x="1937" y="2608"/>
                  </a:lnTo>
                  <a:lnTo>
                    <a:pt x="54" y="2608"/>
                  </a:lnTo>
                  <a:lnTo>
                    <a:pt x="0" y="2608"/>
                  </a:lnTo>
                  <a:lnTo>
                    <a:pt x="0" y="2608"/>
                  </a:lnTo>
                  <a:lnTo>
                    <a:pt x="33" y="2540"/>
                  </a:lnTo>
                  <a:lnTo>
                    <a:pt x="64" y="2477"/>
                  </a:lnTo>
                  <a:lnTo>
                    <a:pt x="75" y="2452"/>
                  </a:lnTo>
                  <a:lnTo>
                    <a:pt x="93" y="2436"/>
                  </a:lnTo>
                  <a:lnTo>
                    <a:pt x="114" y="2428"/>
                  </a:lnTo>
                  <a:lnTo>
                    <a:pt x="143" y="2426"/>
                  </a:lnTo>
                  <a:lnTo>
                    <a:pt x="621" y="2426"/>
                  </a:lnTo>
                  <a:lnTo>
                    <a:pt x="1098" y="2419"/>
                  </a:lnTo>
                  <a:lnTo>
                    <a:pt x="1284" y="2409"/>
                  </a:lnTo>
                  <a:lnTo>
                    <a:pt x="1469" y="2396"/>
                  </a:lnTo>
                  <a:lnTo>
                    <a:pt x="1655" y="2378"/>
                  </a:lnTo>
                  <a:lnTo>
                    <a:pt x="1753" y="2368"/>
                  </a:lnTo>
                  <a:lnTo>
                    <a:pt x="1850" y="2355"/>
                  </a:lnTo>
                  <a:lnTo>
                    <a:pt x="1947" y="2336"/>
                  </a:lnTo>
                  <a:lnTo>
                    <a:pt x="2043" y="2311"/>
                  </a:lnTo>
                  <a:lnTo>
                    <a:pt x="2155" y="2268"/>
                  </a:lnTo>
                  <a:lnTo>
                    <a:pt x="2264" y="2218"/>
                  </a:lnTo>
                  <a:lnTo>
                    <a:pt x="2362" y="2162"/>
                  </a:lnTo>
                  <a:lnTo>
                    <a:pt x="2455" y="2098"/>
                  </a:lnTo>
                  <a:lnTo>
                    <a:pt x="2540" y="2028"/>
                  </a:lnTo>
                  <a:lnTo>
                    <a:pt x="2617" y="1951"/>
                  </a:lnTo>
                  <a:lnTo>
                    <a:pt x="2687" y="1866"/>
                  </a:lnTo>
                  <a:lnTo>
                    <a:pt x="2751" y="1773"/>
                  </a:lnTo>
                  <a:lnTo>
                    <a:pt x="2807" y="1675"/>
                  </a:lnTo>
                  <a:lnTo>
                    <a:pt x="2855" y="1569"/>
                  </a:lnTo>
                  <a:lnTo>
                    <a:pt x="2896" y="1453"/>
                  </a:lnTo>
                  <a:lnTo>
                    <a:pt x="2983" y="1167"/>
                  </a:lnTo>
                  <a:lnTo>
                    <a:pt x="3064" y="881"/>
                  </a:lnTo>
                  <a:lnTo>
                    <a:pt x="3085" y="805"/>
                  </a:lnTo>
                  <a:lnTo>
                    <a:pt x="3108" y="732"/>
                  </a:lnTo>
                  <a:lnTo>
                    <a:pt x="3135" y="661"/>
                  </a:lnTo>
                  <a:lnTo>
                    <a:pt x="3170" y="591"/>
                  </a:lnTo>
                  <a:lnTo>
                    <a:pt x="3226" y="502"/>
                  </a:lnTo>
                  <a:lnTo>
                    <a:pt x="3290" y="423"/>
                  </a:lnTo>
                  <a:lnTo>
                    <a:pt x="3358" y="351"/>
                  </a:lnTo>
                  <a:lnTo>
                    <a:pt x="3431" y="288"/>
                  </a:lnTo>
                  <a:lnTo>
                    <a:pt x="3510" y="234"/>
                  </a:lnTo>
                  <a:lnTo>
                    <a:pt x="3595" y="187"/>
                  </a:lnTo>
                  <a:lnTo>
                    <a:pt x="3688" y="151"/>
                  </a:lnTo>
                  <a:lnTo>
                    <a:pt x="3785" y="122"/>
                  </a:lnTo>
                  <a:lnTo>
                    <a:pt x="3887" y="102"/>
                  </a:lnTo>
                  <a:lnTo>
                    <a:pt x="4003" y="91"/>
                  </a:lnTo>
                  <a:lnTo>
                    <a:pt x="4119" y="85"/>
                  </a:lnTo>
                  <a:lnTo>
                    <a:pt x="4235" y="79"/>
                  </a:lnTo>
                  <a:lnTo>
                    <a:pt x="4923" y="35"/>
                  </a:lnTo>
                  <a:lnTo>
                    <a:pt x="5498" y="0"/>
                  </a:lnTo>
                  <a:lnTo>
                    <a:pt x="55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18" name="Freeform 7">
              <a:extLst>
                <a:ext uri="{FF2B5EF4-FFF2-40B4-BE49-F238E27FC236}">
                  <a16:creationId xmlns:a16="http://schemas.microsoft.com/office/drawing/2014/main" id="{3DEB9809-C89A-4A58-9A81-ABAF9CE315F0}"/>
                </a:ext>
              </a:extLst>
            </p:cNvPr>
            <p:cNvSpPr>
              <a:spLocks/>
            </p:cNvSpPr>
            <p:nvPr/>
          </p:nvSpPr>
          <p:spPr bwMode="auto">
            <a:xfrm>
              <a:off x="855" y="-1283"/>
              <a:ext cx="4960" cy="1437"/>
            </a:xfrm>
            <a:custGeom>
              <a:avLst/>
              <a:gdLst>
                <a:gd name="T0" fmla="*/ 4896 w 4960"/>
                <a:gd name="T1" fmla="*/ 0 h 1437"/>
                <a:gd name="T2" fmla="*/ 4960 w 4960"/>
                <a:gd name="T3" fmla="*/ 0 h 1437"/>
                <a:gd name="T4" fmla="*/ 4935 w 4960"/>
                <a:gd name="T5" fmla="*/ 46 h 1437"/>
                <a:gd name="T6" fmla="*/ 4912 w 4960"/>
                <a:gd name="T7" fmla="*/ 89 h 1437"/>
                <a:gd name="T8" fmla="*/ 4892 w 4960"/>
                <a:gd name="T9" fmla="*/ 131 h 1437"/>
                <a:gd name="T10" fmla="*/ 4879 w 4960"/>
                <a:gd name="T11" fmla="*/ 162 h 1437"/>
                <a:gd name="T12" fmla="*/ 4860 w 4960"/>
                <a:gd name="T13" fmla="*/ 181 h 1437"/>
                <a:gd name="T14" fmla="*/ 4838 w 4960"/>
                <a:gd name="T15" fmla="*/ 195 h 1437"/>
                <a:gd name="T16" fmla="*/ 4809 w 4960"/>
                <a:gd name="T17" fmla="*/ 201 h 1437"/>
                <a:gd name="T18" fmla="*/ 4776 w 4960"/>
                <a:gd name="T19" fmla="*/ 203 h 1437"/>
                <a:gd name="T20" fmla="*/ 4287 w 4960"/>
                <a:gd name="T21" fmla="*/ 201 h 1437"/>
                <a:gd name="T22" fmla="*/ 3798 w 4960"/>
                <a:gd name="T23" fmla="*/ 203 h 1437"/>
                <a:gd name="T24" fmla="*/ 3590 w 4960"/>
                <a:gd name="T25" fmla="*/ 207 h 1437"/>
                <a:gd name="T26" fmla="*/ 3381 w 4960"/>
                <a:gd name="T27" fmla="*/ 216 h 1437"/>
                <a:gd name="T28" fmla="*/ 3172 w 4960"/>
                <a:gd name="T29" fmla="*/ 234 h 1437"/>
                <a:gd name="T30" fmla="*/ 2965 w 4960"/>
                <a:gd name="T31" fmla="*/ 261 h 1437"/>
                <a:gd name="T32" fmla="*/ 2826 w 4960"/>
                <a:gd name="T33" fmla="*/ 284 h 1437"/>
                <a:gd name="T34" fmla="*/ 2689 w 4960"/>
                <a:gd name="T35" fmla="*/ 313 h 1437"/>
                <a:gd name="T36" fmla="*/ 2554 w 4960"/>
                <a:gd name="T37" fmla="*/ 350 h 1437"/>
                <a:gd name="T38" fmla="*/ 2420 w 4960"/>
                <a:gd name="T39" fmla="*/ 394 h 1437"/>
                <a:gd name="T40" fmla="*/ 2289 w 4960"/>
                <a:gd name="T41" fmla="*/ 446 h 1437"/>
                <a:gd name="T42" fmla="*/ 2161 w 4960"/>
                <a:gd name="T43" fmla="*/ 508 h 1437"/>
                <a:gd name="T44" fmla="*/ 2047 w 4960"/>
                <a:gd name="T45" fmla="*/ 576 h 1437"/>
                <a:gd name="T46" fmla="*/ 1941 w 4960"/>
                <a:gd name="T47" fmla="*/ 651 h 1437"/>
                <a:gd name="T48" fmla="*/ 1840 w 4960"/>
                <a:gd name="T49" fmla="*/ 734 h 1437"/>
                <a:gd name="T50" fmla="*/ 1746 w 4960"/>
                <a:gd name="T51" fmla="*/ 823 h 1437"/>
                <a:gd name="T52" fmla="*/ 1660 w 4960"/>
                <a:gd name="T53" fmla="*/ 921 h 1437"/>
                <a:gd name="T54" fmla="*/ 1579 w 4960"/>
                <a:gd name="T55" fmla="*/ 1026 h 1437"/>
                <a:gd name="T56" fmla="*/ 1496 w 4960"/>
                <a:gd name="T57" fmla="*/ 1151 h 1437"/>
                <a:gd name="T58" fmla="*/ 1417 w 4960"/>
                <a:gd name="T59" fmla="*/ 1281 h 1437"/>
                <a:gd name="T60" fmla="*/ 1338 w 4960"/>
                <a:gd name="T61" fmla="*/ 1410 h 1437"/>
                <a:gd name="T62" fmla="*/ 1326 w 4960"/>
                <a:gd name="T63" fmla="*/ 1426 h 1437"/>
                <a:gd name="T64" fmla="*/ 1313 w 4960"/>
                <a:gd name="T65" fmla="*/ 1433 h 1437"/>
                <a:gd name="T66" fmla="*/ 1295 w 4960"/>
                <a:gd name="T67" fmla="*/ 1437 h 1437"/>
                <a:gd name="T68" fmla="*/ 37 w 4960"/>
                <a:gd name="T69" fmla="*/ 1437 h 1437"/>
                <a:gd name="T70" fmla="*/ 21 w 4960"/>
                <a:gd name="T71" fmla="*/ 1435 h 1437"/>
                <a:gd name="T72" fmla="*/ 0 w 4960"/>
                <a:gd name="T73" fmla="*/ 1435 h 1437"/>
                <a:gd name="T74" fmla="*/ 64 w 4960"/>
                <a:gd name="T75" fmla="*/ 1310 h 1437"/>
                <a:gd name="T76" fmla="*/ 126 w 4960"/>
                <a:gd name="T77" fmla="*/ 1186 h 1437"/>
                <a:gd name="T78" fmla="*/ 186 w 4960"/>
                <a:gd name="T79" fmla="*/ 1061 h 1437"/>
                <a:gd name="T80" fmla="*/ 247 w 4960"/>
                <a:gd name="T81" fmla="*/ 937 h 1437"/>
                <a:gd name="T82" fmla="*/ 315 w 4960"/>
                <a:gd name="T83" fmla="*/ 817 h 1437"/>
                <a:gd name="T84" fmla="*/ 389 w 4960"/>
                <a:gd name="T85" fmla="*/ 701 h 1437"/>
                <a:gd name="T86" fmla="*/ 458 w 4960"/>
                <a:gd name="T87" fmla="*/ 607 h 1437"/>
                <a:gd name="T88" fmla="*/ 533 w 4960"/>
                <a:gd name="T89" fmla="*/ 520 h 1437"/>
                <a:gd name="T90" fmla="*/ 615 w 4960"/>
                <a:gd name="T91" fmla="*/ 440 h 1437"/>
                <a:gd name="T92" fmla="*/ 700 w 4960"/>
                <a:gd name="T93" fmla="*/ 367 h 1437"/>
                <a:gd name="T94" fmla="*/ 791 w 4960"/>
                <a:gd name="T95" fmla="*/ 301 h 1437"/>
                <a:gd name="T96" fmla="*/ 887 w 4960"/>
                <a:gd name="T97" fmla="*/ 243 h 1437"/>
                <a:gd name="T98" fmla="*/ 990 w 4960"/>
                <a:gd name="T99" fmla="*/ 191 h 1437"/>
                <a:gd name="T100" fmla="*/ 1096 w 4960"/>
                <a:gd name="T101" fmla="*/ 147 h 1437"/>
                <a:gd name="T102" fmla="*/ 1206 w 4960"/>
                <a:gd name="T103" fmla="*/ 108 h 1437"/>
                <a:gd name="T104" fmla="*/ 1351 w 4960"/>
                <a:gd name="T105" fmla="*/ 69 h 1437"/>
                <a:gd name="T106" fmla="*/ 1496 w 4960"/>
                <a:gd name="T107" fmla="*/ 40 h 1437"/>
                <a:gd name="T108" fmla="*/ 1645 w 4960"/>
                <a:gd name="T109" fmla="*/ 21 h 1437"/>
                <a:gd name="T110" fmla="*/ 1794 w 4960"/>
                <a:gd name="T111" fmla="*/ 10 h 1437"/>
                <a:gd name="T112" fmla="*/ 1954 w 4960"/>
                <a:gd name="T113" fmla="*/ 4 h 1437"/>
                <a:gd name="T114" fmla="*/ 2117 w 4960"/>
                <a:gd name="T115" fmla="*/ 2 h 1437"/>
                <a:gd name="T116" fmla="*/ 4896 w 4960"/>
                <a:gd name="T117" fmla="*/ 0 h 1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60" h="1437">
                  <a:moveTo>
                    <a:pt x="4896" y="0"/>
                  </a:moveTo>
                  <a:lnTo>
                    <a:pt x="4960" y="0"/>
                  </a:lnTo>
                  <a:lnTo>
                    <a:pt x="4935" y="46"/>
                  </a:lnTo>
                  <a:lnTo>
                    <a:pt x="4912" y="89"/>
                  </a:lnTo>
                  <a:lnTo>
                    <a:pt x="4892" y="131"/>
                  </a:lnTo>
                  <a:lnTo>
                    <a:pt x="4879" y="162"/>
                  </a:lnTo>
                  <a:lnTo>
                    <a:pt x="4860" y="181"/>
                  </a:lnTo>
                  <a:lnTo>
                    <a:pt x="4838" y="195"/>
                  </a:lnTo>
                  <a:lnTo>
                    <a:pt x="4809" y="201"/>
                  </a:lnTo>
                  <a:lnTo>
                    <a:pt x="4776" y="203"/>
                  </a:lnTo>
                  <a:lnTo>
                    <a:pt x="4287" y="201"/>
                  </a:lnTo>
                  <a:lnTo>
                    <a:pt x="3798" y="203"/>
                  </a:lnTo>
                  <a:lnTo>
                    <a:pt x="3590" y="207"/>
                  </a:lnTo>
                  <a:lnTo>
                    <a:pt x="3381" y="216"/>
                  </a:lnTo>
                  <a:lnTo>
                    <a:pt x="3172" y="234"/>
                  </a:lnTo>
                  <a:lnTo>
                    <a:pt x="2965" y="261"/>
                  </a:lnTo>
                  <a:lnTo>
                    <a:pt x="2826" y="284"/>
                  </a:lnTo>
                  <a:lnTo>
                    <a:pt x="2689" y="313"/>
                  </a:lnTo>
                  <a:lnTo>
                    <a:pt x="2554" y="350"/>
                  </a:lnTo>
                  <a:lnTo>
                    <a:pt x="2420" y="394"/>
                  </a:lnTo>
                  <a:lnTo>
                    <a:pt x="2289" y="446"/>
                  </a:lnTo>
                  <a:lnTo>
                    <a:pt x="2161" y="508"/>
                  </a:lnTo>
                  <a:lnTo>
                    <a:pt x="2047" y="576"/>
                  </a:lnTo>
                  <a:lnTo>
                    <a:pt x="1941" y="651"/>
                  </a:lnTo>
                  <a:lnTo>
                    <a:pt x="1840" y="734"/>
                  </a:lnTo>
                  <a:lnTo>
                    <a:pt x="1746" y="823"/>
                  </a:lnTo>
                  <a:lnTo>
                    <a:pt x="1660" y="921"/>
                  </a:lnTo>
                  <a:lnTo>
                    <a:pt x="1579" y="1026"/>
                  </a:lnTo>
                  <a:lnTo>
                    <a:pt x="1496" y="1151"/>
                  </a:lnTo>
                  <a:lnTo>
                    <a:pt x="1417" y="1281"/>
                  </a:lnTo>
                  <a:lnTo>
                    <a:pt x="1338" y="1410"/>
                  </a:lnTo>
                  <a:lnTo>
                    <a:pt x="1326" y="1426"/>
                  </a:lnTo>
                  <a:lnTo>
                    <a:pt x="1313" y="1433"/>
                  </a:lnTo>
                  <a:lnTo>
                    <a:pt x="1295" y="1437"/>
                  </a:lnTo>
                  <a:lnTo>
                    <a:pt x="37" y="1437"/>
                  </a:lnTo>
                  <a:lnTo>
                    <a:pt x="21" y="1435"/>
                  </a:lnTo>
                  <a:lnTo>
                    <a:pt x="0" y="1435"/>
                  </a:lnTo>
                  <a:lnTo>
                    <a:pt x="64" y="1310"/>
                  </a:lnTo>
                  <a:lnTo>
                    <a:pt x="126" y="1186"/>
                  </a:lnTo>
                  <a:lnTo>
                    <a:pt x="186" y="1061"/>
                  </a:lnTo>
                  <a:lnTo>
                    <a:pt x="247" y="937"/>
                  </a:lnTo>
                  <a:lnTo>
                    <a:pt x="315" y="817"/>
                  </a:lnTo>
                  <a:lnTo>
                    <a:pt x="389" y="701"/>
                  </a:lnTo>
                  <a:lnTo>
                    <a:pt x="458" y="607"/>
                  </a:lnTo>
                  <a:lnTo>
                    <a:pt x="533" y="520"/>
                  </a:lnTo>
                  <a:lnTo>
                    <a:pt x="615" y="440"/>
                  </a:lnTo>
                  <a:lnTo>
                    <a:pt x="700" y="367"/>
                  </a:lnTo>
                  <a:lnTo>
                    <a:pt x="791" y="301"/>
                  </a:lnTo>
                  <a:lnTo>
                    <a:pt x="887" y="243"/>
                  </a:lnTo>
                  <a:lnTo>
                    <a:pt x="990" y="191"/>
                  </a:lnTo>
                  <a:lnTo>
                    <a:pt x="1096" y="147"/>
                  </a:lnTo>
                  <a:lnTo>
                    <a:pt x="1206" y="108"/>
                  </a:lnTo>
                  <a:lnTo>
                    <a:pt x="1351" y="69"/>
                  </a:lnTo>
                  <a:lnTo>
                    <a:pt x="1496" y="40"/>
                  </a:lnTo>
                  <a:lnTo>
                    <a:pt x="1645" y="21"/>
                  </a:lnTo>
                  <a:lnTo>
                    <a:pt x="1794" y="10"/>
                  </a:lnTo>
                  <a:lnTo>
                    <a:pt x="1954" y="4"/>
                  </a:lnTo>
                  <a:lnTo>
                    <a:pt x="2117" y="2"/>
                  </a:lnTo>
                  <a:lnTo>
                    <a:pt x="489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22" name="Freeform 8">
              <a:extLst>
                <a:ext uri="{FF2B5EF4-FFF2-40B4-BE49-F238E27FC236}">
                  <a16:creationId xmlns:a16="http://schemas.microsoft.com/office/drawing/2014/main" id="{E1355289-BE5F-41B1-954C-B78211E4669F}"/>
                </a:ext>
              </a:extLst>
            </p:cNvPr>
            <p:cNvSpPr>
              <a:spLocks/>
            </p:cNvSpPr>
            <p:nvPr/>
          </p:nvSpPr>
          <p:spPr bwMode="auto">
            <a:xfrm>
              <a:off x="-365" y="643"/>
              <a:ext cx="2316" cy="1988"/>
            </a:xfrm>
            <a:custGeom>
              <a:avLst/>
              <a:gdLst>
                <a:gd name="T0" fmla="*/ 2297 w 2316"/>
                <a:gd name="T1" fmla="*/ 0 h 1988"/>
                <a:gd name="T2" fmla="*/ 2316 w 2316"/>
                <a:gd name="T3" fmla="*/ 0 h 1988"/>
                <a:gd name="T4" fmla="*/ 2250 w 2316"/>
                <a:gd name="T5" fmla="*/ 124 h 1988"/>
                <a:gd name="T6" fmla="*/ 2185 w 2316"/>
                <a:gd name="T7" fmla="*/ 245 h 1988"/>
                <a:gd name="T8" fmla="*/ 2038 w 2316"/>
                <a:gd name="T9" fmla="*/ 510 h 1988"/>
                <a:gd name="T10" fmla="*/ 1885 w 2316"/>
                <a:gd name="T11" fmla="*/ 771 h 1988"/>
                <a:gd name="T12" fmla="*/ 1726 w 2316"/>
                <a:gd name="T13" fmla="*/ 1028 h 1988"/>
                <a:gd name="T14" fmla="*/ 1560 w 2316"/>
                <a:gd name="T15" fmla="*/ 1281 h 1988"/>
                <a:gd name="T16" fmla="*/ 1496 w 2316"/>
                <a:gd name="T17" fmla="*/ 1368 h 1988"/>
                <a:gd name="T18" fmla="*/ 1431 w 2316"/>
                <a:gd name="T19" fmla="*/ 1455 h 1988"/>
                <a:gd name="T20" fmla="*/ 1361 w 2316"/>
                <a:gd name="T21" fmla="*/ 1536 h 1988"/>
                <a:gd name="T22" fmla="*/ 1286 w 2316"/>
                <a:gd name="T23" fmla="*/ 1613 h 1988"/>
                <a:gd name="T24" fmla="*/ 1205 w 2316"/>
                <a:gd name="T25" fmla="*/ 1685 h 1988"/>
                <a:gd name="T26" fmla="*/ 1118 w 2316"/>
                <a:gd name="T27" fmla="*/ 1751 h 1988"/>
                <a:gd name="T28" fmla="*/ 1036 w 2316"/>
                <a:gd name="T29" fmla="*/ 1803 h 1988"/>
                <a:gd name="T30" fmla="*/ 951 w 2316"/>
                <a:gd name="T31" fmla="*/ 1847 h 1988"/>
                <a:gd name="T32" fmla="*/ 864 w 2316"/>
                <a:gd name="T33" fmla="*/ 1884 h 1988"/>
                <a:gd name="T34" fmla="*/ 773 w 2316"/>
                <a:gd name="T35" fmla="*/ 1913 h 1988"/>
                <a:gd name="T36" fmla="*/ 683 w 2316"/>
                <a:gd name="T37" fmla="*/ 1936 h 1988"/>
                <a:gd name="T38" fmla="*/ 586 w 2316"/>
                <a:gd name="T39" fmla="*/ 1953 h 1988"/>
                <a:gd name="T40" fmla="*/ 449 w 2316"/>
                <a:gd name="T41" fmla="*/ 1971 h 1988"/>
                <a:gd name="T42" fmla="*/ 311 w 2316"/>
                <a:gd name="T43" fmla="*/ 1980 h 1988"/>
                <a:gd name="T44" fmla="*/ 172 w 2316"/>
                <a:gd name="T45" fmla="*/ 1986 h 1988"/>
                <a:gd name="T46" fmla="*/ 33 w 2316"/>
                <a:gd name="T47" fmla="*/ 1988 h 1988"/>
                <a:gd name="T48" fmla="*/ 18 w 2316"/>
                <a:gd name="T49" fmla="*/ 1988 h 1988"/>
                <a:gd name="T50" fmla="*/ 0 w 2316"/>
                <a:gd name="T51" fmla="*/ 1988 h 1988"/>
                <a:gd name="T52" fmla="*/ 8 w 2316"/>
                <a:gd name="T53" fmla="*/ 1969 h 1988"/>
                <a:gd name="T54" fmla="*/ 14 w 2316"/>
                <a:gd name="T55" fmla="*/ 1955 h 1988"/>
                <a:gd name="T56" fmla="*/ 916 w 2316"/>
                <a:gd name="T57" fmla="*/ 168 h 1988"/>
                <a:gd name="T58" fmla="*/ 928 w 2316"/>
                <a:gd name="T59" fmla="*/ 149 h 1988"/>
                <a:gd name="T60" fmla="*/ 945 w 2316"/>
                <a:gd name="T61" fmla="*/ 137 h 1988"/>
                <a:gd name="T62" fmla="*/ 967 w 2316"/>
                <a:gd name="T63" fmla="*/ 133 h 1988"/>
                <a:gd name="T64" fmla="*/ 1753 w 2316"/>
                <a:gd name="T65" fmla="*/ 54 h 1988"/>
                <a:gd name="T66" fmla="*/ 2281 w 2316"/>
                <a:gd name="T67" fmla="*/ 0 h 1988"/>
                <a:gd name="T68" fmla="*/ 2297 w 2316"/>
                <a:gd name="T69" fmla="*/ 0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16" h="1988">
                  <a:moveTo>
                    <a:pt x="2297" y="0"/>
                  </a:moveTo>
                  <a:lnTo>
                    <a:pt x="2316" y="0"/>
                  </a:lnTo>
                  <a:lnTo>
                    <a:pt x="2250" y="124"/>
                  </a:lnTo>
                  <a:lnTo>
                    <a:pt x="2185" y="245"/>
                  </a:lnTo>
                  <a:lnTo>
                    <a:pt x="2038" y="510"/>
                  </a:lnTo>
                  <a:lnTo>
                    <a:pt x="1885" y="771"/>
                  </a:lnTo>
                  <a:lnTo>
                    <a:pt x="1726" y="1028"/>
                  </a:lnTo>
                  <a:lnTo>
                    <a:pt x="1560" y="1281"/>
                  </a:lnTo>
                  <a:lnTo>
                    <a:pt x="1496" y="1368"/>
                  </a:lnTo>
                  <a:lnTo>
                    <a:pt x="1431" y="1455"/>
                  </a:lnTo>
                  <a:lnTo>
                    <a:pt x="1361" y="1536"/>
                  </a:lnTo>
                  <a:lnTo>
                    <a:pt x="1286" y="1613"/>
                  </a:lnTo>
                  <a:lnTo>
                    <a:pt x="1205" y="1685"/>
                  </a:lnTo>
                  <a:lnTo>
                    <a:pt x="1118" y="1751"/>
                  </a:lnTo>
                  <a:lnTo>
                    <a:pt x="1036" y="1803"/>
                  </a:lnTo>
                  <a:lnTo>
                    <a:pt x="951" y="1847"/>
                  </a:lnTo>
                  <a:lnTo>
                    <a:pt x="864" y="1884"/>
                  </a:lnTo>
                  <a:lnTo>
                    <a:pt x="773" y="1913"/>
                  </a:lnTo>
                  <a:lnTo>
                    <a:pt x="683" y="1936"/>
                  </a:lnTo>
                  <a:lnTo>
                    <a:pt x="586" y="1953"/>
                  </a:lnTo>
                  <a:lnTo>
                    <a:pt x="449" y="1971"/>
                  </a:lnTo>
                  <a:lnTo>
                    <a:pt x="311" y="1980"/>
                  </a:lnTo>
                  <a:lnTo>
                    <a:pt x="172" y="1986"/>
                  </a:lnTo>
                  <a:lnTo>
                    <a:pt x="33" y="1988"/>
                  </a:lnTo>
                  <a:lnTo>
                    <a:pt x="18" y="1988"/>
                  </a:lnTo>
                  <a:lnTo>
                    <a:pt x="0" y="1988"/>
                  </a:lnTo>
                  <a:lnTo>
                    <a:pt x="8" y="1969"/>
                  </a:lnTo>
                  <a:lnTo>
                    <a:pt x="14" y="1955"/>
                  </a:lnTo>
                  <a:lnTo>
                    <a:pt x="916" y="168"/>
                  </a:lnTo>
                  <a:lnTo>
                    <a:pt x="928" y="149"/>
                  </a:lnTo>
                  <a:lnTo>
                    <a:pt x="945" y="137"/>
                  </a:lnTo>
                  <a:lnTo>
                    <a:pt x="967" y="133"/>
                  </a:lnTo>
                  <a:lnTo>
                    <a:pt x="1753" y="54"/>
                  </a:lnTo>
                  <a:lnTo>
                    <a:pt x="2281" y="0"/>
                  </a:lnTo>
                  <a:lnTo>
                    <a:pt x="229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30" name="Freeform 9">
              <a:extLst>
                <a:ext uri="{FF2B5EF4-FFF2-40B4-BE49-F238E27FC236}">
                  <a16:creationId xmlns:a16="http://schemas.microsoft.com/office/drawing/2014/main" id="{8A815911-1EC8-4303-988F-6009E820B583}"/>
                </a:ext>
              </a:extLst>
            </p:cNvPr>
            <p:cNvSpPr>
              <a:spLocks/>
            </p:cNvSpPr>
            <p:nvPr/>
          </p:nvSpPr>
          <p:spPr bwMode="auto">
            <a:xfrm>
              <a:off x="3146" y="-875"/>
              <a:ext cx="2472" cy="1029"/>
            </a:xfrm>
            <a:custGeom>
              <a:avLst/>
              <a:gdLst>
                <a:gd name="T0" fmla="*/ 2451 w 2472"/>
                <a:gd name="T1" fmla="*/ 0 h 1029"/>
                <a:gd name="T2" fmla="*/ 2472 w 2472"/>
                <a:gd name="T3" fmla="*/ 0 h 1029"/>
                <a:gd name="T4" fmla="*/ 2426 w 2472"/>
                <a:gd name="T5" fmla="*/ 94 h 1029"/>
                <a:gd name="T6" fmla="*/ 2379 w 2472"/>
                <a:gd name="T7" fmla="*/ 185 h 1029"/>
                <a:gd name="T8" fmla="*/ 1977 w 2472"/>
                <a:gd name="T9" fmla="*/ 1004 h 1029"/>
                <a:gd name="T10" fmla="*/ 1967 w 2472"/>
                <a:gd name="T11" fmla="*/ 1018 h 1029"/>
                <a:gd name="T12" fmla="*/ 1956 w 2472"/>
                <a:gd name="T13" fmla="*/ 1027 h 1029"/>
                <a:gd name="T14" fmla="*/ 1937 w 2472"/>
                <a:gd name="T15" fmla="*/ 1029 h 1029"/>
                <a:gd name="T16" fmla="*/ 23 w 2472"/>
                <a:gd name="T17" fmla="*/ 1029 h 1029"/>
                <a:gd name="T18" fmla="*/ 17 w 2472"/>
                <a:gd name="T19" fmla="*/ 1027 h 1029"/>
                <a:gd name="T20" fmla="*/ 9 w 2472"/>
                <a:gd name="T21" fmla="*/ 1027 h 1029"/>
                <a:gd name="T22" fmla="*/ 0 w 2472"/>
                <a:gd name="T23" fmla="*/ 1027 h 1029"/>
                <a:gd name="T24" fmla="*/ 48 w 2472"/>
                <a:gd name="T25" fmla="*/ 938 h 1029"/>
                <a:gd name="T26" fmla="*/ 100 w 2472"/>
                <a:gd name="T27" fmla="*/ 852 h 1029"/>
                <a:gd name="T28" fmla="*/ 152 w 2472"/>
                <a:gd name="T29" fmla="*/ 767 h 1029"/>
                <a:gd name="T30" fmla="*/ 210 w 2472"/>
                <a:gd name="T31" fmla="*/ 683 h 1029"/>
                <a:gd name="T32" fmla="*/ 270 w 2472"/>
                <a:gd name="T33" fmla="*/ 606 h 1029"/>
                <a:gd name="T34" fmla="*/ 334 w 2472"/>
                <a:gd name="T35" fmla="*/ 531 h 1029"/>
                <a:gd name="T36" fmla="*/ 404 w 2472"/>
                <a:gd name="T37" fmla="*/ 461 h 1029"/>
                <a:gd name="T38" fmla="*/ 479 w 2472"/>
                <a:gd name="T39" fmla="*/ 396 h 1029"/>
                <a:gd name="T40" fmla="*/ 560 w 2472"/>
                <a:gd name="T41" fmla="*/ 336 h 1029"/>
                <a:gd name="T42" fmla="*/ 647 w 2472"/>
                <a:gd name="T43" fmla="*/ 284 h 1029"/>
                <a:gd name="T44" fmla="*/ 744 w 2472"/>
                <a:gd name="T45" fmla="*/ 235 h 1029"/>
                <a:gd name="T46" fmla="*/ 842 w 2472"/>
                <a:gd name="T47" fmla="*/ 195 h 1029"/>
                <a:gd name="T48" fmla="*/ 941 w 2472"/>
                <a:gd name="T49" fmla="*/ 162 h 1029"/>
                <a:gd name="T50" fmla="*/ 1043 w 2472"/>
                <a:gd name="T51" fmla="*/ 133 h 1029"/>
                <a:gd name="T52" fmla="*/ 1148 w 2472"/>
                <a:gd name="T53" fmla="*/ 108 h 1029"/>
                <a:gd name="T54" fmla="*/ 1320 w 2472"/>
                <a:gd name="T55" fmla="*/ 75 h 1029"/>
                <a:gd name="T56" fmla="*/ 1492 w 2472"/>
                <a:gd name="T57" fmla="*/ 50 h 1029"/>
                <a:gd name="T58" fmla="*/ 1666 w 2472"/>
                <a:gd name="T59" fmla="*/ 32 h 1029"/>
                <a:gd name="T60" fmla="*/ 1842 w 2472"/>
                <a:gd name="T61" fmla="*/ 21 h 1029"/>
                <a:gd name="T62" fmla="*/ 2138 w 2472"/>
                <a:gd name="T63" fmla="*/ 9 h 1029"/>
                <a:gd name="T64" fmla="*/ 2433 w 2472"/>
                <a:gd name="T65" fmla="*/ 0 h 1029"/>
                <a:gd name="T66" fmla="*/ 2451 w 2472"/>
                <a:gd name="T67" fmla="*/ 0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2" h="1029">
                  <a:moveTo>
                    <a:pt x="2451" y="0"/>
                  </a:moveTo>
                  <a:lnTo>
                    <a:pt x="2472" y="0"/>
                  </a:lnTo>
                  <a:lnTo>
                    <a:pt x="2426" y="94"/>
                  </a:lnTo>
                  <a:lnTo>
                    <a:pt x="2379" y="185"/>
                  </a:lnTo>
                  <a:lnTo>
                    <a:pt x="1977" y="1004"/>
                  </a:lnTo>
                  <a:lnTo>
                    <a:pt x="1967" y="1018"/>
                  </a:lnTo>
                  <a:lnTo>
                    <a:pt x="1956" y="1027"/>
                  </a:lnTo>
                  <a:lnTo>
                    <a:pt x="1937" y="1029"/>
                  </a:lnTo>
                  <a:lnTo>
                    <a:pt x="23" y="1029"/>
                  </a:lnTo>
                  <a:lnTo>
                    <a:pt x="17" y="1027"/>
                  </a:lnTo>
                  <a:lnTo>
                    <a:pt x="9" y="1027"/>
                  </a:lnTo>
                  <a:lnTo>
                    <a:pt x="0" y="1027"/>
                  </a:lnTo>
                  <a:lnTo>
                    <a:pt x="48" y="938"/>
                  </a:lnTo>
                  <a:lnTo>
                    <a:pt x="100" y="852"/>
                  </a:lnTo>
                  <a:lnTo>
                    <a:pt x="152" y="767"/>
                  </a:lnTo>
                  <a:lnTo>
                    <a:pt x="210" y="683"/>
                  </a:lnTo>
                  <a:lnTo>
                    <a:pt x="270" y="606"/>
                  </a:lnTo>
                  <a:lnTo>
                    <a:pt x="334" y="531"/>
                  </a:lnTo>
                  <a:lnTo>
                    <a:pt x="404" y="461"/>
                  </a:lnTo>
                  <a:lnTo>
                    <a:pt x="479" y="396"/>
                  </a:lnTo>
                  <a:lnTo>
                    <a:pt x="560" y="336"/>
                  </a:lnTo>
                  <a:lnTo>
                    <a:pt x="647" y="284"/>
                  </a:lnTo>
                  <a:lnTo>
                    <a:pt x="744" y="235"/>
                  </a:lnTo>
                  <a:lnTo>
                    <a:pt x="842" y="195"/>
                  </a:lnTo>
                  <a:lnTo>
                    <a:pt x="941" y="162"/>
                  </a:lnTo>
                  <a:lnTo>
                    <a:pt x="1043" y="133"/>
                  </a:lnTo>
                  <a:lnTo>
                    <a:pt x="1148" y="108"/>
                  </a:lnTo>
                  <a:lnTo>
                    <a:pt x="1320" y="75"/>
                  </a:lnTo>
                  <a:lnTo>
                    <a:pt x="1492" y="50"/>
                  </a:lnTo>
                  <a:lnTo>
                    <a:pt x="1666" y="32"/>
                  </a:lnTo>
                  <a:lnTo>
                    <a:pt x="1842" y="21"/>
                  </a:lnTo>
                  <a:lnTo>
                    <a:pt x="2138" y="9"/>
                  </a:lnTo>
                  <a:lnTo>
                    <a:pt x="2433" y="0"/>
                  </a:lnTo>
                  <a:lnTo>
                    <a:pt x="245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grpSp>
      <p:sp>
        <p:nvSpPr>
          <p:cNvPr id="3" name="Segnaposto testo 2"/>
          <p:cNvSpPr>
            <a:spLocks noGrp="1"/>
          </p:cNvSpPr>
          <p:nvPr>
            <p:ph type="body" sz="quarter" idx="10" hasCustomPrompt="1"/>
          </p:nvPr>
        </p:nvSpPr>
        <p:spPr>
          <a:xfrm>
            <a:off x="407989" y="866367"/>
            <a:ext cx="10914168" cy="4458668"/>
          </a:xfrm>
          <a:prstGeom prst="rect">
            <a:avLst/>
          </a:prstGeom>
        </p:spPr>
        <p:txBody>
          <a:bodyPr anchor="ctr" anchorCtr="0"/>
          <a:lstStyle>
            <a:lvl1pPr algn="r">
              <a:defRPr sz="4000"/>
            </a:lvl1pPr>
            <a:lvl2pPr algn="r">
              <a:defRPr sz="3600"/>
            </a:lvl2pPr>
            <a:lvl3pPr algn="r">
              <a:defRPr sz="2800"/>
            </a:lvl3pPr>
            <a:lvl4pPr algn="r">
              <a:defRPr sz="2000"/>
            </a:lvl4pPr>
            <a:lvl5pPr algn="r">
              <a:defRPr sz="1600"/>
            </a:lvl5pPr>
          </a:lstStyle>
          <a:p>
            <a:pPr lvl="0"/>
            <a:r>
              <a:rPr lang="it-IT" dirty="0"/>
              <a:t>Modifica gli stili del testo dello schema 40pt</a:t>
            </a:r>
          </a:p>
          <a:p>
            <a:pPr lvl="1"/>
            <a:r>
              <a:rPr lang="it-IT" dirty="0"/>
              <a:t>Secondo livello 36pt</a:t>
            </a:r>
          </a:p>
          <a:p>
            <a:pPr lvl="2"/>
            <a:r>
              <a:rPr lang="it-IT" dirty="0"/>
              <a:t>Terzo livello 28pt</a:t>
            </a:r>
          </a:p>
          <a:p>
            <a:pPr lvl="3"/>
            <a:r>
              <a:rPr lang="it-IT" dirty="0"/>
              <a:t>Quarto livello 20 </a:t>
            </a:r>
            <a:r>
              <a:rPr lang="it-IT" dirty="0" err="1"/>
              <a:t>pt</a:t>
            </a:r>
            <a:endParaRPr lang="it-IT" dirty="0"/>
          </a:p>
          <a:p>
            <a:pPr lvl="4"/>
            <a:r>
              <a:rPr lang="it-IT" dirty="0"/>
              <a:t>Quinto livello 16 </a:t>
            </a:r>
            <a:r>
              <a:rPr lang="it-IT" dirty="0" err="1"/>
              <a:t>pt</a:t>
            </a:r>
            <a:endParaRPr lang="it-IT" dirty="0"/>
          </a:p>
        </p:txBody>
      </p:sp>
      <p:sp>
        <p:nvSpPr>
          <p:cNvPr id="11" name="Segnaposto numero diapositiva 5">
            <a:extLst>
              <a:ext uri="{FF2B5EF4-FFF2-40B4-BE49-F238E27FC236}">
                <a16:creationId xmlns:a16="http://schemas.microsoft.com/office/drawing/2014/main" id="{79A77BD1-CC86-49F8-A7FD-E0EB30E9AA60}"/>
              </a:ext>
            </a:extLst>
          </p:cNvPr>
          <p:cNvSpPr txBox="1">
            <a:spLocks/>
          </p:cNvSpPr>
          <p:nvPr userDrawn="1"/>
        </p:nvSpPr>
        <p:spPr>
          <a:xfrm>
            <a:off x="11718170" y="6495906"/>
            <a:ext cx="472888" cy="231173"/>
          </a:xfrm>
          <a:prstGeom prst="rect">
            <a:avLst/>
          </a:prstGeom>
          <a:noFill/>
        </p:spPr>
        <p:txBody>
          <a:bodyPr wrap="none" lIns="0" tIns="0" rIns="0" bIns="0" rtlCol="0" anchor="ctr">
            <a:noAutofit/>
          </a:bodyPr>
          <a:lstStyle>
            <a:defPPr>
              <a:defRPr lang="en-US"/>
            </a:defPPr>
            <a:lvl1pPr marL="0" algn="ctr" defTabSz="914400" rtl="0" eaLnBrk="1" latinLnBrk="0" hangingPunct="1">
              <a:defRPr lang="en-GB" sz="1000" b="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fld id="{B9D7DBFB-DCE9-42BC-A361-A0671D12ADFC}" type="slidenum">
              <a:rPr lang="it-IT" smtClean="0"/>
              <a:pPr defTabSz="1219170"/>
              <a:t>‹N›</a:t>
            </a:fld>
            <a:endParaRPr lang="it-IT" dirty="0"/>
          </a:p>
        </p:txBody>
      </p:sp>
    </p:spTree>
    <p:extLst>
      <p:ext uri="{BB962C8B-B14F-4D97-AF65-F5344CB8AC3E}">
        <p14:creationId xmlns:p14="http://schemas.microsoft.com/office/powerpoint/2010/main" val="11122914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Grazie - Fine">
    <p:spTree>
      <p:nvGrpSpPr>
        <p:cNvPr id="1" name=""/>
        <p:cNvGrpSpPr/>
        <p:nvPr/>
      </p:nvGrpSpPr>
      <p:grpSpPr>
        <a:xfrm>
          <a:off x="0" y="0"/>
          <a:ext cx="0" cy="0"/>
          <a:chOff x="0" y="0"/>
          <a:chExt cx="0" cy="0"/>
        </a:xfrm>
      </p:grpSpPr>
      <p:sp>
        <p:nvSpPr>
          <p:cNvPr id="12" name="Rettangolo 11">
            <a:extLst>
              <a:ext uri="{FF2B5EF4-FFF2-40B4-BE49-F238E27FC236}">
                <a16:creationId xmlns:a16="http://schemas.microsoft.com/office/drawing/2014/main" id="{83084A23-6A9D-48F6-95F5-5090736F718A}"/>
              </a:ext>
            </a:extLst>
          </p:cNvPr>
          <p:cNvSpPr/>
          <p:nvPr userDrawn="1"/>
        </p:nvSpPr>
        <p:spPr>
          <a:xfrm>
            <a:off x="11719112" y="0"/>
            <a:ext cx="4728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4" name="Group 4">
            <a:extLst>
              <a:ext uri="{FF2B5EF4-FFF2-40B4-BE49-F238E27FC236}">
                <a16:creationId xmlns:a16="http://schemas.microsoft.com/office/drawing/2014/main" id="{E4737D48-B2DB-4F53-BFC9-9F18751EDFC0}"/>
              </a:ext>
            </a:extLst>
          </p:cNvPr>
          <p:cNvGrpSpPr>
            <a:grpSpLocks noChangeAspect="1"/>
          </p:cNvGrpSpPr>
          <p:nvPr userDrawn="1"/>
        </p:nvGrpSpPr>
        <p:grpSpPr bwMode="auto">
          <a:xfrm>
            <a:off x="11787016" y="90427"/>
            <a:ext cx="346160" cy="234428"/>
            <a:chOff x="-560" y="-1287"/>
            <a:chExt cx="6379" cy="4320"/>
          </a:xfrm>
        </p:grpSpPr>
        <p:sp>
          <p:nvSpPr>
            <p:cNvPr id="15" name="AutoShape 3">
              <a:extLst>
                <a:ext uri="{FF2B5EF4-FFF2-40B4-BE49-F238E27FC236}">
                  <a16:creationId xmlns:a16="http://schemas.microsoft.com/office/drawing/2014/main" id="{525F0B45-3EF6-4A9D-A83E-CDB12E556535}"/>
                </a:ext>
              </a:extLst>
            </p:cNvPr>
            <p:cNvSpPr>
              <a:spLocks noChangeAspect="1" noChangeArrowheads="1" noTextEdit="1"/>
            </p:cNvSpPr>
            <p:nvPr/>
          </p:nvSpPr>
          <p:spPr bwMode="auto">
            <a:xfrm>
              <a:off x="-560" y="-1287"/>
              <a:ext cx="6379" cy="43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6" name="Rectangle 5">
              <a:extLst>
                <a:ext uri="{FF2B5EF4-FFF2-40B4-BE49-F238E27FC236}">
                  <a16:creationId xmlns:a16="http://schemas.microsoft.com/office/drawing/2014/main" id="{DB6A0205-9830-47FC-AFEF-1EA19F148D8C}"/>
                </a:ext>
              </a:extLst>
            </p:cNvPr>
            <p:cNvSpPr>
              <a:spLocks noChangeArrowheads="1"/>
            </p:cNvSpPr>
            <p:nvPr/>
          </p:nvSpPr>
          <p:spPr bwMode="auto">
            <a:xfrm>
              <a:off x="-560" y="-1287"/>
              <a:ext cx="6379" cy="4320"/>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7" name="Freeform 6">
              <a:extLst>
                <a:ext uri="{FF2B5EF4-FFF2-40B4-BE49-F238E27FC236}">
                  <a16:creationId xmlns:a16="http://schemas.microsoft.com/office/drawing/2014/main" id="{A652E29C-2288-4037-A735-2C99372F7809}"/>
                </a:ext>
              </a:extLst>
            </p:cNvPr>
            <p:cNvSpPr>
              <a:spLocks/>
            </p:cNvSpPr>
            <p:nvPr/>
          </p:nvSpPr>
          <p:spPr bwMode="auto">
            <a:xfrm>
              <a:off x="-560" y="423"/>
              <a:ext cx="5536" cy="2610"/>
            </a:xfrm>
            <a:custGeom>
              <a:avLst/>
              <a:gdLst>
                <a:gd name="T0" fmla="*/ 5536 w 5536"/>
                <a:gd name="T1" fmla="*/ 0 h 2610"/>
                <a:gd name="T2" fmla="*/ 5470 w 5536"/>
                <a:gd name="T3" fmla="*/ 127 h 2610"/>
                <a:gd name="T4" fmla="*/ 5449 w 5536"/>
                <a:gd name="T5" fmla="*/ 139 h 2610"/>
                <a:gd name="T6" fmla="*/ 5061 w 5536"/>
                <a:gd name="T7" fmla="*/ 164 h 2610"/>
                <a:gd name="T8" fmla="*/ 4881 w 5536"/>
                <a:gd name="T9" fmla="*/ 189 h 2610"/>
                <a:gd name="T10" fmla="*/ 4722 w 5536"/>
                <a:gd name="T11" fmla="*/ 247 h 2610"/>
                <a:gd name="T12" fmla="*/ 4585 w 5536"/>
                <a:gd name="T13" fmla="*/ 336 h 2610"/>
                <a:gd name="T14" fmla="*/ 4471 w 5536"/>
                <a:gd name="T15" fmla="*/ 460 h 2610"/>
                <a:gd name="T16" fmla="*/ 4380 w 5536"/>
                <a:gd name="T17" fmla="*/ 618 h 2610"/>
                <a:gd name="T18" fmla="*/ 4338 w 5536"/>
                <a:gd name="T19" fmla="*/ 757 h 2610"/>
                <a:gd name="T20" fmla="*/ 4318 w 5536"/>
                <a:gd name="T21" fmla="*/ 902 h 2610"/>
                <a:gd name="T22" fmla="*/ 4305 w 5536"/>
                <a:gd name="T23" fmla="*/ 1107 h 2610"/>
                <a:gd name="T24" fmla="*/ 4278 w 5536"/>
                <a:gd name="T25" fmla="*/ 1312 h 2610"/>
                <a:gd name="T26" fmla="*/ 4208 w 5536"/>
                <a:gd name="T27" fmla="*/ 1538 h 2610"/>
                <a:gd name="T28" fmla="*/ 4100 w 5536"/>
                <a:gd name="T29" fmla="*/ 1768 h 2610"/>
                <a:gd name="T30" fmla="*/ 3963 w 5536"/>
                <a:gd name="T31" fmla="*/ 1971 h 2610"/>
                <a:gd name="T32" fmla="*/ 3800 w 5536"/>
                <a:gd name="T33" fmla="*/ 2146 h 2610"/>
                <a:gd name="T34" fmla="*/ 3609 w 5536"/>
                <a:gd name="T35" fmla="*/ 2293 h 2610"/>
                <a:gd name="T36" fmla="*/ 3391 w 5536"/>
                <a:gd name="T37" fmla="*/ 2413 h 2610"/>
                <a:gd name="T38" fmla="*/ 3145 w 5536"/>
                <a:gd name="T39" fmla="*/ 2504 h 2610"/>
                <a:gd name="T40" fmla="*/ 2911 w 5536"/>
                <a:gd name="T41" fmla="*/ 2552 h 2610"/>
                <a:gd name="T42" fmla="*/ 2671 w 5536"/>
                <a:gd name="T43" fmla="*/ 2585 h 2610"/>
                <a:gd name="T44" fmla="*/ 2378 w 5536"/>
                <a:gd name="T45" fmla="*/ 2608 h 2610"/>
                <a:gd name="T46" fmla="*/ 2084 w 5536"/>
                <a:gd name="T47" fmla="*/ 2608 h 2610"/>
                <a:gd name="T48" fmla="*/ 54 w 5536"/>
                <a:gd name="T49" fmla="*/ 2608 h 2610"/>
                <a:gd name="T50" fmla="*/ 0 w 5536"/>
                <a:gd name="T51" fmla="*/ 2608 h 2610"/>
                <a:gd name="T52" fmla="*/ 64 w 5536"/>
                <a:gd name="T53" fmla="*/ 2477 h 2610"/>
                <a:gd name="T54" fmla="*/ 93 w 5536"/>
                <a:gd name="T55" fmla="*/ 2436 h 2610"/>
                <a:gd name="T56" fmla="*/ 143 w 5536"/>
                <a:gd name="T57" fmla="*/ 2426 h 2610"/>
                <a:gd name="T58" fmla="*/ 1098 w 5536"/>
                <a:gd name="T59" fmla="*/ 2419 h 2610"/>
                <a:gd name="T60" fmla="*/ 1469 w 5536"/>
                <a:gd name="T61" fmla="*/ 2396 h 2610"/>
                <a:gd name="T62" fmla="*/ 1753 w 5536"/>
                <a:gd name="T63" fmla="*/ 2368 h 2610"/>
                <a:gd name="T64" fmla="*/ 1947 w 5536"/>
                <a:gd name="T65" fmla="*/ 2336 h 2610"/>
                <a:gd name="T66" fmla="*/ 2155 w 5536"/>
                <a:gd name="T67" fmla="*/ 2268 h 2610"/>
                <a:gd name="T68" fmla="*/ 2362 w 5536"/>
                <a:gd name="T69" fmla="*/ 2162 h 2610"/>
                <a:gd name="T70" fmla="*/ 2540 w 5536"/>
                <a:gd name="T71" fmla="*/ 2028 h 2610"/>
                <a:gd name="T72" fmla="*/ 2687 w 5536"/>
                <a:gd name="T73" fmla="*/ 1866 h 2610"/>
                <a:gd name="T74" fmla="*/ 2807 w 5536"/>
                <a:gd name="T75" fmla="*/ 1675 h 2610"/>
                <a:gd name="T76" fmla="*/ 2896 w 5536"/>
                <a:gd name="T77" fmla="*/ 1453 h 2610"/>
                <a:gd name="T78" fmla="*/ 3064 w 5536"/>
                <a:gd name="T79" fmla="*/ 881 h 2610"/>
                <a:gd name="T80" fmla="*/ 3108 w 5536"/>
                <a:gd name="T81" fmla="*/ 732 h 2610"/>
                <a:gd name="T82" fmla="*/ 3170 w 5536"/>
                <a:gd name="T83" fmla="*/ 591 h 2610"/>
                <a:gd name="T84" fmla="*/ 3290 w 5536"/>
                <a:gd name="T85" fmla="*/ 423 h 2610"/>
                <a:gd name="T86" fmla="*/ 3431 w 5536"/>
                <a:gd name="T87" fmla="*/ 288 h 2610"/>
                <a:gd name="T88" fmla="*/ 3595 w 5536"/>
                <a:gd name="T89" fmla="*/ 187 h 2610"/>
                <a:gd name="T90" fmla="*/ 3785 w 5536"/>
                <a:gd name="T91" fmla="*/ 122 h 2610"/>
                <a:gd name="T92" fmla="*/ 4003 w 5536"/>
                <a:gd name="T93" fmla="*/ 91 h 2610"/>
                <a:gd name="T94" fmla="*/ 4235 w 5536"/>
                <a:gd name="T95" fmla="*/ 79 h 2610"/>
                <a:gd name="T96" fmla="*/ 5498 w 5536"/>
                <a:gd name="T97"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36" h="2610">
                  <a:moveTo>
                    <a:pt x="5515" y="0"/>
                  </a:moveTo>
                  <a:lnTo>
                    <a:pt x="5536" y="0"/>
                  </a:lnTo>
                  <a:lnTo>
                    <a:pt x="5503" y="66"/>
                  </a:lnTo>
                  <a:lnTo>
                    <a:pt x="5470" y="127"/>
                  </a:lnTo>
                  <a:lnTo>
                    <a:pt x="5463" y="135"/>
                  </a:lnTo>
                  <a:lnTo>
                    <a:pt x="5449" y="139"/>
                  </a:lnTo>
                  <a:lnTo>
                    <a:pt x="5436" y="141"/>
                  </a:lnTo>
                  <a:lnTo>
                    <a:pt x="5061" y="164"/>
                  </a:lnTo>
                  <a:lnTo>
                    <a:pt x="4968" y="172"/>
                  </a:lnTo>
                  <a:lnTo>
                    <a:pt x="4881" y="189"/>
                  </a:lnTo>
                  <a:lnTo>
                    <a:pt x="4798" y="214"/>
                  </a:lnTo>
                  <a:lnTo>
                    <a:pt x="4722" y="247"/>
                  </a:lnTo>
                  <a:lnTo>
                    <a:pt x="4651" y="288"/>
                  </a:lnTo>
                  <a:lnTo>
                    <a:pt x="4585" y="336"/>
                  </a:lnTo>
                  <a:lnTo>
                    <a:pt x="4525" y="394"/>
                  </a:lnTo>
                  <a:lnTo>
                    <a:pt x="4471" y="460"/>
                  </a:lnTo>
                  <a:lnTo>
                    <a:pt x="4423" y="535"/>
                  </a:lnTo>
                  <a:lnTo>
                    <a:pt x="4380" y="618"/>
                  </a:lnTo>
                  <a:lnTo>
                    <a:pt x="4353" y="686"/>
                  </a:lnTo>
                  <a:lnTo>
                    <a:pt x="4338" y="757"/>
                  </a:lnTo>
                  <a:lnTo>
                    <a:pt x="4326" y="829"/>
                  </a:lnTo>
                  <a:lnTo>
                    <a:pt x="4318" y="902"/>
                  </a:lnTo>
                  <a:lnTo>
                    <a:pt x="4311" y="1004"/>
                  </a:lnTo>
                  <a:lnTo>
                    <a:pt x="4305" y="1107"/>
                  </a:lnTo>
                  <a:lnTo>
                    <a:pt x="4295" y="1209"/>
                  </a:lnTo>
                  <a:lnTo>
                    <a:pt x="4278" y="1312"/>
                  </a:lnTo>
                  <a:lnTo>
                    <a:pt x="4253" y="1412"/>
                  </a:lnTo>
                  <a:lnTo>
                    <a:pt x="4208" y="1538"/>
                  </a:lnTo>
                  <a:lnTo>
                    <a:pt x="4158" y="1656"/>
                  </a:lnTo>
                  <a:lnTo>
                    <a:pt x="4100" y="1768"/>
                  </a:lnTo>
                  <a:lnTo>
                    <a:pt x="4034" y="1872"/>
                  </a:lnTo>
                  <a:lnTo>
                    <a:pt x="3963" y="1971"/>
                  </a:lnTo>
                  <a:lnTo>
                    <a:pt x="3885" y="2061"/>
                  </a:lnTo>
                  <a:lnTo>
                    <a:pt x="3800" y="2146"/>
                  </a:lnTo>
                  <a:lnTo>
                    <a:pt x="3708" y="2224"/>
                  </a:lnTo>
                  <a:lnTo>
                    <a:pt x="3609" y="2293"/>
                  </a:lnTo>
                  <a:lnTo>
                    <a:pt x="3503" y="2357"/>
                  </a:lnTo>
                  <a:lnTo>
                    <a:pt x="3391" y="2413"/>
                  </a:lnTo>
                  <a:lnTo>
                    <a:pt x="3271" y="2461"/>
                  </a:lnTo>
                  <a:lnTo>
                    <a:pt x="3145" y="2504"/>
                  </a:lnTo>
                  <a:lnTo>
                    <a:pt x="3029" y="2533"/>
                  </a:lnTo>
                  <a:lnTo>
                    <a:pt x="2911" y="2552"/>
                  </a:lnTo>
                  <a:lnTo>
                    <a:pt x="2791" y="2569"/>
                  </a:lnTo>
                  <a:lnTo>
                    <a:pt x="2671" y="2585"/>
                  </a:lnTo>
                  <a:lnTo>
                    <a:pt x="2525" y="2602"/>
                  </a:lnTo>
                  <a:lnTo>
                    <a:pt x="2378" y="2608"/>
                  </a:lnTo>
                  <a:lnTo>
                    <a:pt x="2231" y="2610"/>
                  </a:lnTo>
                  <a:lnTo>
                    <a:pt x="2084" y="2608"/>
                  </a:lnTo>
                  <a:lnTo>
                    <a:pt x="1937" y="2608"/>
                  </a:lnTo>
                  <a:lnTo>
                    <a:pt x="54" y="2608"/>
                  </a:lnTo>
                  <a:lnTo>
                    <a:pt x="0" y="2608"/>
                  </a:lnTo>
                  <a:lnTo>
                    <a:pt x="0" y="2608"/>
                  </a:lnTo>
                  <a:lnTo>
                    <a:pt x="33" y="2540"/>
                  </a:lnTo>
                  <a:lnTo>
                    <a:pt x="64" y="2477"/>
                  </a:lnTo>
                  <a:lnTo>
                    <a:pt x="75" y="2452"/>
                  </a:lnTo>
                  <a:lnTo>
                    <a:pt x="93" y="2436"/>
                  </a:lnTo>
                  <a:lnTo>
                    <a:pt x="114" y="2428"/>
                  </a:lnTo>
                  <a:lnTo>
                    <a:pt x="143" y="2426"/>
                  </a:lnTo>
                  <a:lnTo>
                    <a:pt x="621" y="2426"/>
                  </a:lnTo>
                  <a:lnTo>
                    <a:pt x="1098" y="2419"/>
                  </a:lnTo>
                  <a:lnTo>
                    <a:pt x="1284" y="2409"/>
                  </a:lnTo>
                  <a:lnTo>
                    <a:pt x="1469" y="2396"/>
                  </a:lnTo>
                  <a:lnTo>
                    <a:pt x="1655" y="2378"/>
                  </a:lnTo>
                  <a:lnTo>
                    <a:pt x="1753" y="2368"/>
                  </a:lnTo>
                  <a:lnTo>
                    <a:pt x="1850" y="2355"/>
                  </a:lnTo>
                  <a:lnTo>
                    <a:pt x="1947" y="2336"/>
                  </a:lnTo>
                  <a:lnTo>
                    <a:pt x="2043" y="2311"/>
                  </a:lnTo>
                  <a:lnTo>
                    <a:pt x="2155" y="2268"/>
                  </a:lnTo>
                  <a:lnTo>
                    <a:pt x="2264" y="2218"/>
                  </a:lnTo>
                  <a:lnTo>
                    <a:pt x="2362" y="2162"/>
                  </a:lnTo>
                  <a:lnTo>
                    <a:pt x="2455" y="2098"/>
                  </a:lnTo>
                  <a:lnTo>
                    <a:pt x="2540" y="2028"/>
                  </a:lnTo>
                  <a:lnTo>
                    <a:pt x="2617" y="1951"/>
                  </a:lnTo>
                  <a:lnTo>
                    <a:pt x="2687" y="1866"/>
                  </a:lnTo>
                  <a:lnTo>
                    <a:pt x="2751" y="1773"/>
                  </a:lnTo>
                  <a:lnTo>
                    <a:pt x="2807" y="1675"/>
                  </a:lnTo>
                  <a:lnTo>
                    <a:pt x="2855" y="1569"/>
                  </a:lnTo>
                  <a:lnTo>
                    <a:pt x="2896" y="1453"/>
                  </a:lnTo>
                  <a:lnTo>
                    <a:pt x="2983" y="1167"/>
                  </a:lnTo>
                  <a:lnTo>
                    <a:pt x="3064" y="881"/>
                  </a:lnTo>
                  <a:lnTo>
                    <a:pt x="3085" y="805"/>
                  </a:lnTo>
                  <a:lnTo>
                    <a:pt x="3108" y="732"/>
                  </a:lnTo>
                  <a:lnTo>
                    <a:pt x="3135" y="661"/>
                  </a:lnTo>
                  <a:lnTo>
                    <a:pt x="3170" y="591"/>
                  </a:lnTo>
                  <a:lnTo>
                    <a:pt x="3226" y="502"/>
                  </a:lnTo>
                  <a:lnTo>
                    <a:pt x="3290" y="423"/>
                  </a:lnTo>
                  <a:lnTo>
                    <a:pt x="3358" y="351"/>
                  </a:lnTo>
                  <a:lnTo>
                    <a:pt x="3431" y="288"/>
                  </a:lnTo>
                  <a:lnTo>
                    <a:pt x="3510" y="234"/>
                  </a:lnTo>
                  <a:lnTo>
                    <a:pt x="3595" y="187"/>
                  </a:lnTo>
                  <a:lnTo>
                    <a:pt x="3688" y="151"/>
                  </a:lnTo>
                  <a:lnTo>
                    <a:pt x="3785" y="122"/>
                  </a:lnTo>
                  <a:lnTo>
                    <a:pt x="3887" y="102"/>
                  </a:lnTo>
                  <a:lnTo>
                    <a:pt x="4003" y="91"/>
                  </a:lnTo>
                  <a:lnTo>
                    <a:pt x="4119" y="85"/>
                  </a:lnTo>
                  <a:lnTo>
                    <a:pt x="4235" y="79"/>
                  </a:lnTo>
                  <a:lnTo>
                    <a:pt x="4923" y="35"/>
                  </a:lnTo>
                  <a:lnTo>
                    <a:pt x="5498" y="0"/>
                  </a:lnTo>
                  <a:lnTo>
                    <a:pt x="55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18" name="Freeform 7">
              <a:extLst>
                <a:ext uri="{FF2B5EF4-FFF2-40B4-BE49-F238E27FC236}">
                  <a16:creationId xmlns:a16="http://schemas.microsoft.com/office/drawing/2014/main" id="{3DEB9809-C89A-4A58-9A81-ABAF9CE315F0}"/>
                </a:ext>
              </a:extLst>
            </p:cNvPr>
            <p:cNvSpPr>
              <a:spLocks/>
            </p:cNvSpPr>
            <p:nvPr/>
          </p:nvSpPr>
          <p:spPr bwMode="auto">
            <a:xfrm>
              <a:off x="855" y="-1283"/>
              <a:ext cx="4960" cy="1437"/>
            </a:xfrm>
            <a:custGeom>
              <a:avLst/>
              <a:gdLst>
                <a:gd name="T0" fmla="*/ 4896 w 4960"/>
                <a:gd name="T1" fmla="*/ 0 h 1437"/>
                <a:gd name="T2" fmla="*/ 4960 w 4960"/>
                <a:gd name="T3" fmla="*/ 0 h 1437"/>
                <a:gd name="T4" fmla="*/ 4935 w 4960"/>
                <a:gd name="T5" fmla="*/ 46 h 1437"/>
                <a:gd name="T6" fmla="*/ 4912 w 4960"/>
                <a:gd name="T7" fmla="*/ 89 h 1437"/>
                <a:gd name="T8" fmla="*/ 4892 w 4960"/>
                <a:gd name="T9" fmla="*/ 131 h 1437"/>
                <a:gd name="T10" fmla="*/ 4879 w 4960"/>
                <a:gd name="T11" fmla="*/ 162 h 1437"/>
                <a:gd name="T12" fmla="*/ 4860 w 4960"/>
                <a:gd name="T13" fmla="*/ 181 h 1437"/>
                <a:gd name="T14" fmla="*/ 4838 w 4960"/>
                <a:gd name="T15" fmla="*/ 195 h 1437"/>
                <a:gd name="T16" fmla="*/ 4809 w 4960"/>
                <a:gd name="T17" fmla="*/ 201 h 1437"/>
                <a:gd name="T18" fmla="*/ 4776 w 4960"/>
                <a:gd name="T19" fmla="*/ 203 h 1437"/>
                <a:gd name="T20" fmla="*/ 4287 w 4960"/>
                <a:gd name="T21" fmla="*/ 201 h 1437"/>
                <a:gd name="T22" fmla="*/ 3798 w 4960"/>
                <a:gd name="T23" fmla="*/ 203 h 1437"/>
                <a:gd name="T24" fmla="*/ 3590 w 4960"/>
                <a:gd name="T25" fmla="*/ 207 h 1437"/>
                <a:gd name="T26" fmla="*/ 3381 w 4960"/>
                <a:gd name="T27" fmla="*/ 216 h 1437"/>
                <a:gd name="T28" fmla="*/ 3172 w 4960"/>
                <a:gd name="T29" fmla="*/ 234 h 1437"/>
                <a:gd name="T30" fmla="*/ 2965 w 4960"/>
                <a:gd name="T31" fmla="*/ 261 h 1437"/>
                <a:gd name="T32" fmla="*/ 2826 w 4960"/>
                <a:gd name="T33" fmla="*/ 284 h 1437"/>
                <a:gd name="T34" fmla="*/ 2689 w 4960"/>
                <a:gd name="T35" fmla="*/ 313 h 1437"/>
                <a:gd name="T36" fmla="*/ 2554 w 4960"/>
                <a:gd name="T37" fmla="*/ 350 h 1437"/>
                <a:gd name="T38" fmla="*/ 2420 w 4960"/>
                <a:gd name="T39" fmla="*/ 394 h 1437"/>
                <a:gd name="T40" fmla="*/ 2289 w 4960"/>
                <a:gd name="T41" fmla="*/ 446 h 1437"/>
                <a:gd name="T42" fmla="*/ 2161 w 4960"/>
                <a:gd name="T43" fmla="*/ 508 h 1437"/>
                <a:gd name="T44" fmla="*/ 2047 w 4960"/>
                <a:gd name="T45" fmla="*/ 576 h 1437"/>
                <a:gd name="T46" fmla="*/ 1941 w 4960"/>
                <a:gd name="T47" fmla="*/ 651 h 1437"/>
                <a:gd name="T48" fmla="*/ 1840 w 4960"/>
                <a:gd name="T49" fmla="*/ 734 h 1437"/>
                <a:gd name="T50" fmla="*/ 1746 w 4960"/>
                <a:gd name="T51" fmla="*/ 823 h 1437"/>
                <a:gd name="T52" fmla="*/ 1660 w 4960"/>
                <a:gd name="T53" fmla="*/ 921 h 1437"/>
                <a:gd name="T54" fmla="*/ 1579 w 4960"/>
                <a:gd name="T55" fmla="*/ 1026 h 1437"/>
                <a:gd name="T56" fmla="*/ 1496 w 4960"/>
                <a:gd name="T57" fmla="*/ 1151 h 1437"/>
                <a:gd name="T58" fmla="*/ 1417 w 4960"/>
                <a:gd name="T59" fmla="*/ 1281 h 1437"/>
                <a:gd name="T60" fmla="*/ 1338 w 4960"/>
                <a:gd name="T61" fmla="*/ 1410 h 1437"/>
                <a:gd name="T62" fmla="*/ 1326 w 4960"/>
                <a:gd name="T63" fmla="*/ 1426 h 1437"/>
                <a:gd name="T64" fmla="*/ 1313 w 4960"/>
                <a:gd name="T65" fmla="*/ 1433 h 1437"/>
                <a:gd name="T66" fmla="*/ 1295 w 4960"/>
                <a:gd name="T67" fmla="*/ 1437 h 1437"/>
                <a:gd name="T68" fmla="*/ 37 w 4960"/>
                <a:gd name="T69" fmla="*/ 1437 h 1437"/>
                <a:gd name="T70" fmla="*/ 21 w 4960"/>
                <a:gd name="T71" fmla="*/ 1435 h 1437"/>
                <a:gd name="T72" fmla="*/ 0 w 4960"/>
                <a:gd name="T73" fmla="*/ 1435 h 1437"/>
                <a:gd name="T74" fmla="*/ 64 w 4960"/>
                <a:gd name="T75" fmla="*/ 1310 h 1437"/>
                <a:gd name="T76" fmla="*/ 126 w 4960"/>
                <a:gd name="T77" fmla="*/ 1186 h 1437"/>
                <a:gd name="T78" fmla="*/ 186 w 4960"/>
                <a:gd name="T79" fmla="*/ 1061 h 1437"/>
                <a:gd name="T80" fmla="*/ 247 w 4960"/>
                <a:gd name="T81" fmla="*/ 937 h 1437"/>
                <a:gd name="T82" fmla="*/ 315 w 4960"/>
                <a:gd name="T83" fmla="*/ 817 h 1437"/>
                <a:gd name="T84" fmla="*/ 389 w 4960"/>
                <a:gd name="T85" fmla="*/ 701 h 1437"/>
                <a:gd name="T86" fmla="*/ 458 w 4960"/>
                <a:gd name="T87" fmla="*/ 607 h 1437"/>
                <a:gd name="T88" fmla="*/ 533 w 4960"/>
                <a:gd name="T89" fmla="*/ 520 h 1437"/>
                <a:gd name="T90" fmla="*/ 615 w 4960"/>
                <a:gd name="T91" fmla="*/ 440 h 1437"/>
                <a:gd name="T92" fmla="*/ 700 w 4960"/>
                <a:gd name="T93" fmla="*/ 367 h 1437"/>
                <a:gd name="T94" fmla="*/ 791 w 4960"/>
                <a:gd name="T95" fmla="*/ 301 h 1437"/>
                <a:gd name="T96" fmla="*/ 887 w 4960"/>
                <a:gd name="T97" fmla="*/ 243 h 1437"/>
                <a:gd name="T98" fmla="*/ 990 w 4960"/>
                <a:gd name="T99" fmla="*/ 191 h 1437"/>
                <a:gd name="T100" fmla="*/ 1096 w 4960"/>
                <a:gd name="T101" fmla="*/ 147 h 1437"/>
                <a:gd name="T102" fmla="*/ 1206 w 4960"/>
                <a:gd name="T103" fmla="*/ 108 h 1437"/>
                <a:gd name="T104" fmla="*/ 1351 w 4960"/>
                <a:gd name="T105" fmla="*/ 69 h 1437"/>
                <a:gd name="T106" fmla="*/ 1496 w 4960"/>
                <a:gd name="T107" fmla="*/ 40 h 1437"/>
                <a:gd name="T108" fmla="*/ 1645 w 4960"/>
                <a:gd name="T109" fmla="*/ 21 h 1437"/>
                <a:gd name="T110" fmla="*/ 1794 w 4960"/>
                <a:gd name="T111" fmla="*/ 10 h 1437"/>
                <a:gd name="T112" fmla="*/ 1954 w 4960"/>
                <a:gd name="T113" fmla="*/ 4 h 1437"/>
                <a:gd name="T114" fmla="*/ 2117 w 4960"/>
                <a:gd name="T115" fmla="*/ 2 h 1437"/>
                <a:gd name="T116" fmla="*/ 4896 w 4960"/>
                <a:gd name="T117" fmla="*/ 0 h 1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60" h="1437">
                  <a:moveTo>
                    <a:pt x="4896" y="0"/>
                  </a:moveTo>
                  <a:lnTo>
                    <a:pt x="4960" y="0"/>
                  </a:lnTo>
                  <a:lnTo>
                    <a:pt x="4935" y="46"/>
                  </a:lnTo>
                  <a:lnTo>
                    <a:pt x="4912" y="89"/>
                  </a:lnTo>
                  <a:lnTo>
                    <a:pt x="4892" y="131"/>
                  </a:lnTo>
                  <a:lnTo>
                    <a:pt x="4879" y="162"/>
                  </a:lnTo>
                  <a:lnTo>
                    <a:pt x="4860" y="181"/>
                  </a:lnTo>
                  <a:lnTo>
                    <a:pt x="4838" y="195"/>
                  </a:lnTo>
                  <a:lnTo>
                    <a:pt x="4809" y="201"/>
                  </a:lnTo>
                  <a:lnTo>
                    <a:pt x="4776" y="203"/>
                  </a:lnTo>
                  <a:lnTo>
                    <a:pt x="4287" y="201"/>
                  </a:lnTo>
                  <a:lnTo>
                    <a:pt x="3798" y="203"/>
                  </a:lnTo>
                  <a:lnTo>
                    <a:pt x="3590" y="207"/>
                  </a:lnTo>
                  <a:lnTo>
                    <a:pt x="3381" y="216"/>
                  </a:lnTo>
                  <a:lnTo>
                    <a:pt x="3172" y="234"/>
                  </a:lnTo>
                  <a:lnTo>
                    <a:pt x="2965" y="261"/>
                  </a:lnTo>
                  <a:lnTo>
                    <a:pt x="2826" y="284"/>
                  </a:lnTo>
                  <a:lnTo>
                    <a:pt x="2689" y="313"/>
                  </a:lnTo>
                  <a:lnTo>
                    <a:pt x="2554" y="350"/>
                  </a:lnTo>
                  <a:lnTo>
                    <a:pt x="2420" y="394"/>
                  </a:lnTo>
                  <a:lnTo>
                    <a:pt x="2289" y="446"/>
                  </a:lnTo>
                  <a:lnTo>
                    <a:pt x="2161" y="508"/>
                  </a:lnTo>
                  <a:lnTo>
                    <a:pt x="2047" y="576"/>
                  </a:lnTo>
                  <a:lnTo>
                    <a:pt x="1941" y="651"/>
                  </a:lnTo>
                  <a:lnTo>
                    <a:pt x="1840" y="734"/>
                  </a:lnTo>
                  <a:lnTo>
                    <a:pt x="1746" y="823"/>
                  </a:lnTo>
                  <a:lnTo>
                    <a:pt x="1660" y="921"/>
                  </a:lnTo>
                  <a:lnTo>
                    <a:pt x="1579" y="1026"/>
                  </a:lnTo>
                  <a:lnTo>
                    <a:pt x="1496" y="1151"/>
                  </a:lnTo>
                  <a:lnTo>
                    <a:pt x="1417" y="1281"/>
                  </a:lnTo>
                  <a:lnTo>
                    <a:pt x="1338" y="1410"/>
                  </a:lnTo>
                  <a:lnTo>
                    <a:pt x="1326" y="1426"/>
                  </a:lnTo>
                  <a:lnTo>
                    <a:pt x="1313" y="1433"/>
                  </a:lnTo>
                  <a:lnTo>
                    <a:pt x="1295" y="1437"/>
                  </a:lnTo>
                  <a:lnTo>
                    <a:pt x="37" y="1437"/>
                  </a:lnTo>
                  <a:lnTo>
                    <a:pt x="21" y="1435"/>
                  </a:lnTo>
                  <a:lnTo>
                    <a:pt x="0" y="1435"/>
                  </a:lnTo>
                  <a:lnTo>
                    <a:pt x="64" y="1310"/>
                  </a:lnTo>
                  <a:lnTo>
                    <a:pt x="126" y="1186"/>
                  </a:lnTo>
                  <a:lnTo>
                    <a:pt x="186" y="1061"/>
                  </a:lnTo>
                  <a:lnTo>
                    <a:pt x="247" y="937"/>
                  </a:lnTo>
                  <a:lnTo>
                    <a:pt x="315" y="817"/>
                  </a:lnTo>
                  <a:lnTo>
                    <a:pt x="389" y="701"/>
                  </a:lnTo>
                  <a:lnTo>
                    <a:pt x="458" y="607"/>
                  </a:lnTo>
                  <a:lnTo>
                    <a:pt x="533" y="520"/>
                  </a:lnTo>
                  <a:lnTo>
                    <a:pt x="615" y="440"/>
                  </a:lnTo>
                  <a:lnTo>
                    <a:pt x="700" y="367"/>
                  </a:lnTo>
                  <a:lnTo>
                    <a:pt x="791" y="301"/>
                  </a:lnTo>
                  <a:lnTo>
                    <a:pt x="887" y="243"/>
                  </a:lnTo>
                  <a:lnTo>
                    <a:pt x="990" y="191"/>
                  </a:lnTo>
                  <a:lnTo>
                    <a:pt x="1096" y="147"/>
                  </a:lnTo>
                  <a:lnTo>
                    <a:pt x="1206" y="108"/>
                  </a:lnTo>
                  <a:lnTo>
                    <a:pt x="1351" y="69"/>
                  </a:lnTo>
                  <a:lnTo>
                    <a:pt x="1496" y="40"/>
                  </a:lnTo>
                  <a:lnTo>
                    <a:pt x="1645" y="21"/>
                  </a:lnTo>
                  <a:lnTo>
                    <a:pt x="1794" y="10"/>
                  </a:lnTo>
                  <a:lnTo>
                    <a:pt x="1954" y="4"/>
                  </a:lnTo>
                  <a:lnTo>
                    <a:pt x="2117" y="2"/>
                  </a:lnTo>
                  <a:lnTo>
                    <a:pt x="489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22" name="Freeform 8">
              <a:extLst>
                <a:ext uri="{FF2B5EF4-FFF2-40B4-BE49-F238E27FC236}">
                  <a16:creationId xmlns:a16="http://schemas.microsoft.com/office/drawing/2014/main" id="{E1355289-BE5F-41B1-954C-B78211E4669F}"/>
                </a:ext>
              </a:extLst>
            </p:cNvPr>
            <p:cNvSpPr>
              <a:spLocks/>
            </p:cNvSpPr>
            <p:nvPr/>
          </p:nvSpPr>
          <p:spPr bwMode="auto">
            <a:xfrm>
              <a:off x="-365" y="643"/>
              <a:ext cx="2316" cy="1988"/>
            </a:xfrm>
            <a:custGeom>
              <a:avLst/>
              <a:gdLst>
                <a:gd name="T0" fmla="*/ 2297 w 2316"/>
                <a:gd name="T1" fmla="*/ 0 h 1988"/>
                <a:gd name="T2" fmla="*/ 2316 w 2316"/>
                <a:gd name="T3" fmla="*/ 0 h 1988"/>
                <a:gd name="T4" fmla="*/ 2250 w 2316"/>
                <a:gd name="T5" fmla="*/ 124 h 1988"/>
                <a:gd name="T6" fmla="*/ 2185 w 2316"/>
                <a:gd name="T7" fmla="*/ 245 h 1988"/>
                <a:gd name="T8" fmla="*/ 2038 w 2316"/>
                <a:gd name="T9" fmla="*/ 510 h 1988"/>
                <a:gd name="T10" fmla="*/ 1885 w 2316"/>
                <a:gd name="T11" fmla="*/ 771 h 1988"/>
                <a:gd name="T12" fmla="*/ 1726 w 2316"/>
                <a:gd name="T13" fmla="*/ 1028 h 1988"/>
                <a:gd name="T14" fmla="*/ 1560 w 2316"/>
                <a:gd name="T15" fmla="*/ 1281 h 1988"/>
                <a:gd name="T16" fmla="*/ 1496 w 2316"/>
                <a:gd name="T17" fmla="*/ 1368 h 1988"/>
                <a:gd name="T18" fmla="*/ 1431 w 2316"/>
                <a:gd name="T19" fmla="*/ 1455 h 1988"/>
                <a:gd name="T20" fmla="*/ 1361 w 2316"/>
                <a:gd name="T21" fmla="*/ 1536 h 1988"/>
                <a:gd name="T22" fmla="*/ 1286 w 2316"/>
                <a:gd name="T23" fmla="*/ 1613 h 1988"/>
                <a:gd name="T24" fmla="*/ 1205 w 2316"/>
                <a:gd name="T25" fmla="*/ 1685 h 1988"/>
                <a:gd name="T26" fmla="*/ 1118 w 2316"/>
                <a:gd name="T27" fmla="*/ 1751 h 1988"/>
                <a:gd name="T28" fmla="*/ 1036 w 2316"/>
                <a:gd name="T29" fmla="*/ 1803 h 1988"/>
                <a:gd name="T30" fmla="*/ 951 w 2316"/>
                <a:gd name="T31" fmla="*/ 1847 h 1988"/>
                <a:gd name="T32" fmla="*/ 864 w 2316"/>
                <a:gd name="T33" fmla="*/ 1884 h 1988"/>
                <a:gd name="T34" fmla="*/ 773 w 2316"/>
                <a:gd name="T35" fmla="*/ 1913 h 1988"/>
                <a:gd name="T36" fmla="*/ 683 w 2316"/>
                <a:gd name="T37" fmla="*/ 1936 h 1988"/>
                <a:gd name="T38" fmla="*/ 586 w 2316"/>
                <a:gd name="T39" fmla="*/ 1953 h 1988"/>
                <a:gd name="T40" fmla="*/ 449 w 2316"/>
                <a:gd name="T41" fmla="*/ 1971 h 1988"/>
                <a:gd name="T42" fmla="*/ 311 w 2316"/>
                <a:gd name="T43" fmla="*/ 1980 h 1988"/>
                <a:gd name="T44" fmla="*/ 172 w 2316"/>
                <a:gd name="T45" fmla="*/ 1986 h 1988"/>
                <a:gd name="T46" fmla="*/ 33 w 2316"/>
                <a:gd name="T47" fmla="*/ 1988 h 1988"/>
                <a:gd name="T48" fmla="*/ 18 w 2316"/>
                <a:gd name="T49" fmla="*/ 1988 h 1988"/>
                <a:gd name="T50" fmla="*/ 0 w 2316"/>
                <a:gd name="T51" fmla="*/ 1988 h 1988"/>
                <a:gd name="T52" fmla="*/ 8 w 2316"/>
                <a:gd name="T53" fmla="*/ 1969 h 1988"/>
                <a:gd name="T54" fmla="*/ 14 w 2316"/>
                <a:gd name="T55" fmla="*/ 1955 h 1988"/>
                <a:gd name="T56" fmla="*/ 916 w 2316"/>
                <a:gd name="T57" fmla="*/ 168 h 1988"/>
                <a:gd name="T58" fmla="*/ 928 w 2316"/>
                <a:gd name="T59" fmla="*/ 149 h 1988"/>
                <a:gd name="T60" fmla="*/ 945 w 2316"/>
                <a:gd name="T61" fmla="*/ 137 h 1988"/>
                <a:gd name="T62" fmla="*/ 967 w 2316"/>
                <a:gd name="T63" fmla="*/ 133 h 1988"/>
                <a:gd name="T64" fmla="*/ 1753 w 2316"/>
                <a:gd name="T65" fmla="*/ 54 h 1988"/>
                <a:gd name="T66" fmla="*/ 2281 w 2316"/>
                <a:gd name="T67" fmla="*/ 0 h 1988"/>
                <a:gd name="T68" fmla="*/ 2297 w 2316"/>
                <a:gd name="T69" fmla="*/ 0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16" h="1988">
                  <a:moveTo>
                    <a:pt x="2297" y="0"/>
                  </a:moveTo>
                  <a:lnTo>
                    <a:pt x="2316" y="0"/>
                  </a:lnTo>
                  <a:lnTo>
                    <a:pt x="2250" y="124"/>
                  </a:lnTo>
                  <a:lnTo>
                    <a:pt x="2185" y="245"/>
                  </a:lnTo>
                  <a:lnTo>
                    <a:pt x="2038" y="510"/>
                  </a:lnTo>
                  <a:lnTo>
                    <a:pt x="1885" y="771"/>
                  </a:lnTo>
                  <a:lnTo>
                    <a:pt x="1726" y="1028"/>
                  </a:lnTo>
                  <a:lnTo>
                    <a:pt x="1560" y="1281"/>
                  </a:lnTo>
                  <a:lnTo>
                    <a:pt x="1496" y="1368"/>
                  </a:lnTo>
                  <a:lnTo>
                    <a:pt x="1431" y="1455"/>
                  </a:lnTo>
                  <a:lnTo>
                    <a:pt x="1361" y="1536"/>
                  </a:lnTo>
                  <a:lnTo>
                    <a:pt x="1286" y="1613"/>
                  </a:lnTo>
                  <a:lnTo>
                    <a:pt x="1205" y="1685"/>
                  </a:lnTo>
                  <a:lnTo>
                    <a:pt x="1118" y="1751"/>
                  </a:lnTo>
                  <a:lnTo>
                    <a:pt x="1036" y="1803"/>
                  </a:lnTo>
                  <a:lnTo>
                    <a:pt x="951" y="1847"/>
                  </a:lnTo>
                  <a:lnTo>
                    <a:pt x="864" y="1884"/>
                  </a:lnTo>
                  <a:lnTo>
                    <a:pt x="773" y="1913"/>
                  </a:lnTo>
                  <a:lnTo>
                    <a:pt x="683" y="1936"/>
                  </a:lnTo>
                  <a:lnTo>
                    <a:pt x="586" y="1953"/>
                  </a:lnTo>
                  <a:lnTo>
                    <a:pt x="449" y="1971"/>
                  </a:lnTo>
                  <a:lnTo>
                    <a:pt x="311" y="1980"/>
                  </a:lnTo>
                  <a:lnTo>
                    <a:pt x="172" y="1986"/>
                  </a:lnTo>
                  <a:lnTo>
                    <a:pt x="33" y="1988"/>
                  </a:lnTo>
                  <a:lnTo>
                    <a:pt x="18" y="1988"/>
                  </a:lnTo>
                  <a:lnTo>
                    <a:pt x="0" y="1988"/>
                  </a:lnTo>
                  <a:lnTo>
                    <a:pt x="8" y="1969"/>
                  </a:lnTo>
                  <a:lnTo>
                    <a:pt x="14" y="1955"/>
                  </a:lnTo>
                  <a:lnTo>
                    <a:pt x="916" y="168"/>
                  </a:lnTo>
                  <a:lnTo>
                    <a:pt x="928" y="149"/>
                  </a:lnTo>
                  <a:lnTo>
                    <a:pt x="945" y="137"/>
                  </a:lnTo>
                  <a:lnTo>
                    <a:pt x="967" y="133"/>
                  </a:lnTo>
                  <a:lnTo>
                    <a:pt x="1753" y="54"/>
                  </a:lnTo>
                  <a:lnTo>
                    <a:pt x="2281" y="0"/>
                  </a:lnTo>
                  <a:lnTo>
                    <a:pt x="229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30" name="Freeform 9">
              <a:extLst>
                <a:ext uri="{FF2B5EF4-FFF2-40B4-BE49-F238E27FC236}">
                  <a16:creationId xmlns:a16="http://schemas.microsoft.com/office/drawing/2014/main" id="{8A815911-1EC8-4303-988F-6009E820B583}"/>
                </a:ext>
              </a:extLst>
            </p:cNvPr>
            <p:cNvSpPr>
              <a:spLocks/>
            </p:cNvSpPr>
            <p:nvPr/>
          </p:nvSpPr>
          <p:spPr bwMode="auto">
            <a:xfrm>
              <a:off x="3146" y="-875"/>
              <a:ext cx="2472" cy="1029"/>
            </a:xfrm>
            <a:custGeom>
              <a:avLst/>
              <a:gdLst>
                <a:gd name="T0" fmla="*/ 2451 w 2472"/>
                <a:gd name="T1" fmla="*/ 0 h 1029"/>
                <a:gd name="T2" fmla="*/ 2472 w 2472"/>
                <a:gd name="T3" fmla="*/ 0 h 1029"/>
                <a:gd name="T4" fmla="*/ 2426 w 2472"/>
                <a:gd name="T5" fmla="*/ 94 h 1029"/>
                <a:gd name="T6" fmla="*/ 2379 w 2472"/>
                <a:gd name="T7" fmla="*/ 185 h 1029"/>
                <a:gd name="T8" fmla="*/ 1977 w 2472"/>
                <a:gd name="T9" fmla="*/ 1004 h 1029"/>
                <a:gd name="T10" fmla="*/ 1967 w 2472"/>
                <a:gd name="T11" fmla="*/ 1018 h 1029"/>
                <a:gd name="T12" fmla="*/ 1956 w 2472"/>
                <a:gd name="T13" fmla="*/ 1027 h 1029"/>
                <a:gd name="T14" fmla="*/ 1937 w 2472"/>
                <a:gd name="T15" fmla="*/ 1029 h 1029"/>
                <a:gd name="T16" fmla="*/ 23 w 2472"/>
                <a:gd name="T17" fmla="*/ 1029 h 1029"/>
                <a:gd name="T18" fmla="*/ 17 w 2472"/>
                <a:gd name="T19" fmla="*/ 1027 h 1029"/>
                <a:gd name="T20" fmla="*/ 9 w 2472"/>
                <a:gd name="T21" fmla="*/ 1027 h 1029"/>
                <a:gd name="T22" fmla="*/ 0 w 2472"/>
                <a:gd name="T23" fmla="*/ 1027 h 1029"/>
                <a:gd name="T24" fmla="*/ 48 w 2472"/>
                <a:gd name="T25" fmla="*/ 938 h 1029"/>
                <a:gd name="T26" fmla="*/ 100 w 2472"/>
                <a:gd name="T27" fmla="*/ 852 h 1029"/>
                <a:gd name="T28" fmla="*/ 152 w 2472"/>
                <a:gd name="T29" fmla="*/ 767 h 1029"/>
                <a:gd name="T30" fmla="*/ 210 w 2472"/>
                <a:gd name="T31" fmla="*/ 683 h 1029"/>
                <a:gd name="T32" fmla="*/ 270 w 2472"/>
                <a:gd name="T33" fmla="*/ 606 h 1029"/>
                <a:gd name="T34" fmla="*/ 334 w 2472"/>
                <a:gd name="T35" fmla="*/ 531 h 1029"/>
                <a:gd name="T36" fmla="*/ 404 w 2472"/>
                <a:gd name="T37" fmla="*/ 461 h 1029"/>
                <a:gd name="T38" fmla="*/ 479 w 2472"/>
                <a:gd name="T39" fmla="*/ 396 h 1029"/>
                <a:gd name="T40" fmla="*/ 560 w 2472"/>
                <a:gd name="T41" fmla="*/ 336 h 1029"/>
                <a:gd name="T42" fmla="*/ 647 w 2472"/>
                <a:gd name="T43" fmla="*/ 284 h 1029"/>
                <a:gd name="T44" fmla="*/ 744 w 2472"/>
                <a:gd name="T45" fmla="*/ 235 h 1029"/>
                <a:gd name="T46" fmla="*/ 842 w 2472"/>
                <a:gd name="T47" fmla="*/ 195 h 1029"/>
                <a:gd name="T48" fmla="*/ 941 w 2472"/>
                <a:gd name="T49" fmla="*/ 162 h 1029"/>
                <a:gd name="T50" fmla="*/ 1043 w 2472"/>
                <a:gd name="T51" fmla="*/ 133 h 1029"/>
                <a:gd name="T52" fmla="*/ 1148 w 2472"/>
                <a:gd name="T53" fmla="*/ 108 h 1029"/>
                <a:gd name="T54" fmla="*/ 1320 w 2472"/>
                <a:gd name="T55" fmla="*/ 75 h 1029"/>
                <a:gd name="T56" fmla="*/ 1492 w 2472"/>
                <a:gd name="T57" fmla="*/ 50 h 1029"/>
                <a:gd name="T58" fmla="*/ 1666 w 2472"/>
                <a:gd name="T59" fmla="*/ 32 h 1029"/>
                <a:gd name="T60" fmla="*/ 1842 w 2472"/>
                <a:gd name="T61" fmla="*/ 21 h 1029"/>
                <a:gd name="T62" fmla="*/ 2138 w 2472"/>
                <a:gd name="T63" fmla="*/ 9 h 1029"/>
                <a:gd name="T64" fmla="*/ 2433 w 2472"/>
                <a:gd name="T65" fmla="*/ 0 h 1029"/>
                <a:gd name="T66" fmla="*/ 2451 w 2472"/>
                <a:gd name="T67" fmla="*/ 0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2" h="1029">
                  <a:moveTo>
                    <a:pt x="2451" y="0"/>
                  </a:moveTo>
                  <a:lnTo>
                    <a:pt x="2472" y="0"/>
                  </a:lnTo>
                  <a:lnTo>
                    <a:pt x="2426" y="94"/>
                  </a:lnTo>
                  <a:lnTo>
                    <a:pt x="2379" y="185"/>
                  </a:lnTo>
                  <a:lnTo>
                    <a:pt x="1977" y="1004"/>
                  </a:lnTo>
                  <a:lnTo>
                    <a:pt x="1967" y="1018"/>
                  </a:lnTo>
                  <a:lnTo>
                    <a:pt x="1956" y="1027"/>
                  </a:lnTo>
                  <a:lnTo>
                    <a:pt x="1937" y="1029"/>
                  </a:lnTo>
                  <a:lnTo>
                    <a:pt x="23" y="1029"/>
                  </a:lnTo>
                  <a:lnTo>
                    <a:pt x="17" y="1027"/>
                  </a:lnTo>
                  <a:lnTo>
                    <a:pt x="9" y="1027"/>
                  </a:lnTo>
                  <a:lnTo>
                    <a:pt x="0" y="1027"/>
                  </a:lnTo>
                  <a:lnTo>
                    <a:pt x="48" y="938"/>
                  </a:lnTo>
                  <a:lnTo>
                    <a:pt x="100" y="852"/>
                  </a:lnTo>
                  <a:lnTo>
                    <a:pt x="152" y="767"/>
                  </a:lnTo>
                  <a:lnTo>
                    <a:pt x="210" y="683"/>
                  </a:lnTo>
                  <a:lnTo>
                    <a:pt x="270" y="606"/>
                  </a:lnTo>
                  <a:lnTo>
                    <a:pt x="334" y="531"/>
                  </a:lnTo>
                  <a:lnTo>
                    <a:pt x="404" y="461"/>
                  </a:lnTo>
                  <a:lnTo>
                    <a:pt x="479" y="396"/>
                  </a:lnTo>
                  <a:lnTo>
                    <a:pt x="560" y="336"/>
                  </a:lnTo>
                  <a:lnTo>
                    <a:pt x="647" y="284"/>
                  </a:lnTo>
                  <a:lnTo>
                    <a:pt x="744" y="235"/>
                  </a:lnTo>
                  <a:lnTo>
                    <a:pt x="842" y="195"/>
                  </a:lnTo>
                  <a:lnTo>
                    <a:pt x="941" y="162"/>
                  </a:lnTo>
                  <a:lnTo>
                    <a:pt x="1043" y="133"/>
                  </a:lnTo>
                  <a:lnTo>
                    <a:pt x="1148" y="108"/>
                  </a:lnTo>
                  <a:lnTo>
                    <a:pt x="1320" y="75"/>
                  </a:lnTo>
                  <a:lnTo>
                    <a:pt x="1492" y="50"/>
                  </a:lnTo>
                  <a:lnTo>
                    <a:pt x="1666" y="32"/>
                  </a:lnTo>
                  <a:lnTo>
                    <a:pt x="1842" y="21"/>
                  </a:lnTo>
                  <a:lnTo>
                    <a:pt x="2138" y="9"/>
                  </a:lnTo>
                  <a:lnTo>
                    <a:pt x="2433" y="0"/>
                  </a:lnTo>
                  <a:lnTo>
                    <a:pt x="245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grpSp>
      <p:sp>
        <p:nvSpPr>
          <p:cNvPr id="19"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3997705" y="1237529"/>
            <a:ext cx="7324451" cy="782504"/>
          </a:xfrm>
          <a:prstGeom prst="rect">
            <a:avLst/>
          </a:prstGeom>
          <a:noFill/>
          <a:effectLst/>
        </p:spPr>
        <p:txBody>
          <a:bodyPr vert="horz" wrap="square" lIns="0" tIns="45720" rIns="0" bIns="144000" rtlCol="0" anchor="b">
            <a:spAutoFit/>
          </a:bodyPr>
          <a:lstStyle>
            <a:lvl1pPr algn="r">
              <a:lnSpc>
                <a:spcPct val="80000"/>
              </a:lnSpc>
              <a:defRPr lang="it-IT" sz="4800"/>
            </a:lvl1pPr>
          </a:lstStyle>
          <a:p>
            <a:pPr lvl="0"/>
            <a:r>
              <a:rPr lang="it-IT" dirty="0"/>
              <a:t>Grazie</a:t>
            </a:r>
          </a:p>
        </p:txBody>
      </p:sp>
    </p:spTree>
    <p:extLst>
      <p:ext uri="{BB962C8B-B14F-4D97-AF65-F5344CB8AC3E}">
        <p14:creationId xmlns:p14="http://schemas.microsoft.com/office/powerpoint/2010/main" val="545340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olo Sott. e contenuto testo 18pt">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dirty="0"/>
              <a:t>Titolo Calibri 28pt </a:t>
            </a:r>
          </a:p>
        </p:txBody>
      </p:sp>
      <p:sp>
        <p:nvSpPr>
          <p:cNvPr id="30"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866367"/>
            <a:ext cx="11176620" cy="390933"/>
          </a:xfrm>
          <a:prstGeom prst="rect">
            <a:avLst/>
          </a:prstGeom>
        </p:spPr>
        <p:txBody>
          <a:bodyPr vert="horz" lIns="0" tIns="45720" rIns="91440" bIns="45720" rtlCol="0">
            <a:normAutofit/>
          </a:bodyPr>
          <a:lstStyle>
            <a:lvl1pPr>
              <a:spcBef>
                <a:spcPts val="1200"/>
              </a:spcBef>
              <a:defRPr lang="it-IT" sz="2000" b="1" smtClean="0">
                <a:solidFill>
                  <a:schemeClr val="accent2"/>
                </a:solidFill>
              </a:defRPr>
            </a:lvl1pPr>
            <a:lvl2pPr>
              <a:defRPr lang="it-IT" smtClean="0"/>
            </a:lvl2pPr>
            <a:lvl3pPr>
              <a:defRPr lang="it-IT" smtClean="0"/>
            </a:lvl3pPr>
            <a:lvl4pPr>
              <a:defRPr lang="it-IT" smtClean="0"/>
            </a:lvl4pPr>
            <a:lvl5pPr>
              <a:defRPr lang="it-IT"/>
            </a:lvl5pPr>
          </a:lstStyle>
          <a:p>
            <a:pPr lvl="0"/>
            <a:r>
              <a:rPr lang="it-IT" dirty="0"/>
              <a:t>Sottotitolo Calibri 20pt</a:t>
            </a:r>
          </a:p>
        </p:txBody>
      </p:sp>
      <p:sp>
        <p:nvSpPr>
          <p:cNvPr id="12" name="Segnaposto testo 4">
            <a:extLst>
              <a:ext uri="{FF2B5EF4-FFF2-40B4-BE49-F238E27FC236}">
                <a16:creationId xmlns:a16="http://schemas.microsoft.com/office/drawing/2014/main" id="{E039BC0C-CF88-8949-86AB-999C6D80F169}"/>
              </a:ext>
            </a:extLst>
          </p:cNvPr>
          <p:cNvSpPr>
            <a:spLocks noGrp="1"/>
          </p:cNvSpPr>
          <p:nvPr>
            <p:ph type="body" sz="quarter" idx="14" hasCustomPrompt="1"/>
          </p:nvPr>
        </p:nvSpPr>
        <p:spPr>
          <a:xfrm>
            <a:off x="407368" y="1601785"/>
            <a:ext cx="11176620" cy="4284663"/>
          </a:xfrm>
          <a:prstGeom prst="rect">
            <a:avLst/>
          </a:prstGeom>
        </p:spPr>
        <p:txBody>
          <a:bodyPr/>
          <a:lstStyle>
            <a:lvl1pPr marL="0" indent="0">
              <a:buClr>
                <a:schemeClr val="tx2"/>
              </a:buClr>
              <a:buSzPct val="140000"/>
              <a:buFontTx/>
              <a:buNone/>
              <a:defRPr sz="1800"/>
            </a:lvl1pPr>
            <a:lvl2pPr marL="452437" indent="0">
              <a:buClr>
                <a:schemeClr val="tx2"/>
              </a:buClr>
              <a:buSzPct val="140000"/>
              <a:buFontTx/>
              <a:buNone/>
              <a:defRPr sz="1600"/>
            </a:lvl2pPr>
            <a:lvl3pPr marL="895350" indent="0">
              <a:buClr>
                <a:schemeClr val="tx2"/>
              </a:buClr>
              <a:buSzPct val="140000"/>
              <a:buFontTx/>
              <a:buNone/>
              <a:defRPr sz="1400"/>
            </a:lvl3pPr>
            <a:lvl4pPr marL="1343025" indent="0">
              <a:buClr>
                <a:schemeClr val="tx2"/>
              </a:buClr>
              <a:buSzPct val="140000"/>
              <a:buFontTx/>
              <a:buNone/>
              <a:defRPr sz="1200"/>
            </a:lvl4pPr>
            <a:lvl5pPr marL="1795462" indent="0">
              <a:buClr>
                <a:schemeClr val="tx2"/>
              </a:buClr>
              <a:buSzPct val="140000"/>
              <a:buFontTx/>
              <a:buNone/>
              <a:defRPr sz="1100"/>
            </a:lvl5pPr>
          </a:lstStyle>
          <a:p>
            <a:pPr lvl="0"/>
            <a:r>
              <a:rPr lang="it-IT" dirty="0"/>
              <a:t>Testo Calibri 18pt</a:t>
            </a:r>
          </a:p>
          <a:p>
            <a:pPr lvl="1"/>
            <a:r>
              <a:rPr lang="it-IT" dirty="0"/>
              <a:t>Secondo livello 16pt</a:t>
            </a:r>
          </a:p>
          <a:p>
            <a:pPr lvl="2"/>
            <a:r>
              <a:rPr lang="it-IT" dirty="0"/>
              <a:t>Terzo livello 14pt</a:t>
            </a:r>
          </a:p>
          <a:p>
            <a:pPr lvl="3"/>
            <a:r>
              <a:rPr lang="it-IT" dirty="0"/>
              <a:t>Quarto livello 12pt</a:t>
            </a:r>
          </a:p>
          <a:p>
            <a:pPr lvl="4"/>
            <a:r>
              <a:rPr lang="it-IT" dirty="0"/>
              <a:t>Quinto livello 11pt</a:t>
            </a:r>
          </a:p>
        </p:txBody>
      </p:sp>
      <p:sp>
        <p:nvSpPr>
          <p:cNvPr id="4" name="Segnaposto data 3">
            <a:extLst>
              <a:ext uri="{FF2B5EF4-FFF2-40B4-BE49-F238E27FC236}">
                <a16:creationId xmlns:a16="http://schemas.microsoft.com/office/drawing/2014/main" id="{1ABB4CB3-1D49-7033-BC6A-BFEC669B4AC2}"/>
              </a:ext>
            </a:extLst>
          </p:cNvPr>
          <p:cNvSpPr>
            <a:spLocks noGrp="1"/>
          </p:cNvSpPr>
          <p:nvPr>
            <p:ph type="dt" sz="half" idx="2"/>
          </p:nvPr>
        </p:nvSpPr>
        <p:spPr>
          <a:xfrm>
            <a:off x="8728365" y="6404393"/>
            <a:ext cx="1555816" cy="123111"/>
          </a:xfrm>
          <a:prstGeom prst="rect">
            <a:avLst/>
          </a:prstGeom>
          <a:solidFill>
            <a:schemeClr val="bg1"/>
          </a:solidFill>
          <a:effectLst/>
        </p:spPr>
        <p:txBody>
          <a:bodyPr wrap="square" lIns="0" tIns="0" rIns="0" bIns="0" rtlCol="0" anchor="ctr">
            <a:spAutoFit/>
          </a:bodyPr>
          <a:lstStyle>
            <a:lvl1pPr algn="r">
              <a:defRPr lang="it-IT" sz="800" smtClean="0">
                <a:solidFill>
                  <a:schemeClr val="tx2"/>
                </a:solidFill>
                <a:effectLst/>
              </a:defRPr>
            </a:lvl1pPr>
          </a:lstStyle>
          <a:p>
            <a:pPr defTabSz="1219170"/>
            <a:r>
              <a:rPr lang="it-IT" dirty="0"/>
              <a:t>Formato data GG/MM/AAAA</a:t>
            </a:r>
            <a:endParaRPr lang="en-GB" dirty="0"/>
          </a:p>
        </p:txBody>
      </p:sp>
      <p:sp>
        <p:nvSpPr>
          <p:cNvPr id="6" name="Segnaposto piè di pagina 4">
            <a:extLst>
              <a:ext uri="{FF2B5EF4-FFF2-40B4-BE49-F238E27FC236}">
                <a16:creationId xmlns:a16="http://schemas.microsoft.com/office/drawing/2014/main" id="{77CC4079-11AA-1969-96F2-4D53C7014F6D}"/>
              </a:ext>
            </a:extLst>
          </p:cNvPr>
          <p:cNvSpPr>
            <a:spLocks noGrp="1"/>
          </p:cNvSpPr>
          <p:nvPr>
            <p:ph type="ftr" sz="quarter" idx="3"/>
          </p:nvPr>
        </p:nvSpPr>
        <p:spPr>
          <a:xfrm>
            <a:off x="2076899" y="6551995"/>
            <a:ext cx="820775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r>
              <a:rPr lang="en-GB" dirty="0" err="1"/>
              <a:t>Titolo</a:t>
            </a:r>
            <a:r>
              <a:rPr lang="en-GB" dirty="0"/>
              <a:t> </a:t>
            </a:r>
            <a:r>
              <a:rPr lang="en-GB" dirty="0" err="1"/>
              <a:t>presentazione</a:t>
            </a:r>
            <a:r>
              <a:rPr lang="en-GB" dirty="0"/>
              <a:t>   </a:t>
            </a:r>
            <a:r>
              <a:rPr lang="en-GB" dirty="0">
                <a:solidFill>
                  <a:schemeClr val="tx2"/>
                </a:solidFill>
              </a:rPr>
              <a:t>I</a:t>
            </a:r>
            <a:r>
              <a:rPr lang="en-GB" dirty="0"/>
              <a:t>   Nome </a:t>
            </a:r>
            <a:r>
              <a:rPr lang="en-GB" dirty="0" err="1"/>
              <a:t>relatore</a:t>
            </a:r>
            <a:endParaRPr lang="en-GB" dirty="0"/>
          </a:p>
        </p:txBody>
      </p:sp>
    </p:spTree>
    <p:extLst>
      <p:ext uri="{BB962C8B-B14F-4D97-AF65-F5344CB8AC3E}">
        <p14:creationId xmlns:p14="http://schemas.microsoft.com/office/powerpoint/2010/main" val="414938028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olo Sott. e contenuto testo Bullet Point 18pt">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dirty="0"/>
              <a:t>Titolo Calibri 28pt </a:t>
            </a:r>
          </a:p>
        </p:txBody>
      </p:sp>
      <p:sp>
        <p:nvSpPr>
          <p:cNvPr id="30"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866367"/>
            <a:ext cx="11176620" cy="390933"/>
          </a:xfrm>
          <a:prstGeom prst="rect">
            <a:avLst/>
          </a:prstGeom>
        </p:spPr>
        <p:txBody>
          <a:bodyPr vert="horz" lIns="0" tIns="45720" rIns="91440" bIns="45720" rtlCol="0">
            <a:normAutofit/>
          </a:bodyPr>
          <a:lstStyle>
            <a:lvl1pPr>
              <a:spcBef>
                <a:spcPts val="1200"/>
              </a:spcBef>
              <a:defRPr lang="it-IT" sz="2000" b="1" smtClean="0">
                <a:solidFill>
                  <a:schemeClr val="accent2"/>
                </a:solidFill>
              </a:defRPr>
            </a:lvl1pPr>
            <a:lvl2pPr>
              <a:defRPr lang="it-IT" smtClean="0"/>
            </a:lvl2pPr>
            <a:lvl3pPr>
              <a:defRPr lang="it-IT" smtClean="0"/>
            </a:lvl3pPr>
            <a:lvl4pPr>
              <a:defRPr lang="it-IT" smtClean="0"/>
            </a:lvl4pPr>
            <a:lvl5pPr>
              <a:defRPr lang="it-IT"/>
            </a:lvl5pPr>
          </a:lstStyle>
          <a:p>
            <a:pPr lvl="0"/>
            <a:r>
              <a:rPr lang="it-IT" dirty="0"/>
              <a:t>Sottotitolo Calibri 20pt</a:t>
            </a:r>
          </a:p>
        </p:txBody>
      </p:sp>
      <p:sp>
        <p:nvSpPr>
          <p:cNvPr id="11" name="Segnaposto testo 4">
            <a:extLst>
              <a:ext uri="{FF2B5EF4-FFF2-40B4-BE49-F238E27FC236}">
                <a16:creationId xmlns:a16="http://schemas.microsoft.com/office/drawing/2014/main" id="{E039BC0C-CF88-8949-86AB-999C6D80F169}"/>
              </a:ext>
            </a:extLst>
          </p:cNvPr>
          <p:cNvSpPr>
            <a:spLocks noGrp="1"/>
          </p:cNvSpPr>
          <p:nvPr>
            <p:ph type="body" sz="quarter" idx="14" hasCustomPrompt="1"/>
          </p:nvPr>
        </p:nvSpPr>
        <p:spPr>
          <a:xfrm>
            <a:off x="407368" y="1601785"/>
            <a:ext cx="11176620" cy="4203703"/>
          </a:xfrm>
          <a:prstGeom prst="rect">
            <a:avLst/>
          </a:prstGeom>
        </p:spPr>
        <p:txBody>
          <a:bodyPr/>
          <a:lstStyle>
            <a:lvl1pPr marL="182563" indent="-182563">
              <a:buClr>
                <a:schemeClr val="tx2"/>
              </a:buClr>
              <a:buSzPct val="140000"/>
              <a:buFont typeface="Arial" panose="020B0604020202020204" pitchFamily="34" charset="0"/>
              <a:buChar char="•"/>
              <a:defRPr sz="1800"/>
            </a:lvl1pPr>
            <a:lvl2pPr marL="628650" indent="-176213">
              <a:buClr>
                <a:schemeClr val="tx2"/>
              </a:buClr>
              <a:buSzPct val="140000"/>
              <a:buFont typeface="Arial" panose="020B0604020202020204" pitchFamily="34" charset="0"/>
              <a:buChar char="•"/>
              <a:defRPr sz="1600"/>
            </a:lvl2pPr>
            <a:lvl3pPr marL="1076325" indent="-180975">
              <a:buClr>
                <a:schemeClr val="tx2"/>
              </a:buClr>
              <a:buSzPct val="140000"/>
              <a:buFont typeface="Arial" panose="020B0604020202020204" pitchFamily="34" charset="0"/>
              <a:buChar char="•"/>
              <a:defRPr sz="1400"/>
            </a:lvl3pPr>
            <a:lvl4pPr marL="1524000" indent="-180975">
              <a:buClr>
                <a:schemeClr val="tx2"/>
              </a:buClr>
              <a:buSzPct val="140000"/>
              <a:buFont typeface="Arial" panose="020B0604020202020204" pitchFamily="34" charset="0"/>
              <a:buChar char="•"/>
              <a:defRPr sz="1200"/>
            </a:lvl4pPr>
            <a:lvl5pPr marL="1971675" indent="-176213">
              <a:buClr>
                <a:schemeClr val="tx2"/>
              </a:buClr>
              <a:buSzPct val="140000"/>
              <a:buFont typeface="Arial" panose="020B0604020202020204" pitchFamily="34" charset="0"/>
              <a:buChar char="•"/>
              <a:defRPr sz="1100"/>
            </a:lvl5pPr>
          </a:lstStyle>
          <a:p>
            <a:pPr lvl="0"/>
            <a:r>
              <a:rPr lang="it-IT" dirty="0"/>
              <a:t>Testo Calibri 18pt</a:t>
            </a:r>
          </a:p>
          <a:p>
            <a:pPr lvl="1"/>
            <a:r>
              <a:rPr lang="it-IT" dirty="0"/>
              <a:t>Secondo livello 16pt</a:t>
            </a:r>
          </a:p>
          <a:p>
            <a:pPr lvl="2"/>
            <a:r>
              <a:rPr lang="it-IT" dirty="0"/>
              <a:t>Terzo livello 14pt</a:t>
            </a:r>
          </a:p>
          <a:p>
            <a:pPr lvl="3"/>
            <a:r>
              <a:rPr lang="it-IT" dirty="0"/>
              <a:t>Quarto livello 12pt</a:t>
            </a:r>
          </a:p>
          <a:p>
            <a:pPr lvl="4"/>
            <a:r>
              <a:rPr lang="it-IT" dirty="0"/>
              <a:t>Quinto livello 11pt</a:t>
            </a:r>
          </a:p>
        </p:txBody>
      </p:sp>
      <p:sp>
        <p:nvSpPr>
          <p:cNvPr id="4" name="Segnaposto data 3">
            <a:extLst>
              <a:ext uri="{FF2B5EF4-FFF2-40B4-BE49-F238E27FC236}">
                <a16:creationId xmlns:a16="http://schemas.microsoft.com/office/drawing/2014/main" id="{04C95532-9FFC-404C-1A18-F0E4D2E2C4FB}"/>
              </a:ext>
            </a:extLst>
          </p:cNvPr>
          <p:cNvSpPr>
            <a:spLocks noGrp="1"/>
          </p:cNvSpPr>
          <p:nvPr>
            <p:ph type="dt" sz="half" idx="2"/>
          </p:nvPr>
        </p:nvSpPr>
        <p:spPr>
          <a:xfrm>
            <a:off x="8728365" y="6404393"/>
            <a:ext cx="1555816" cy="123111"/>
          </a:xfrm>
          <a:prstGeom prst="rect">
            <a:avLst/>
          </a:prstGeom>
          <a:solidFill>
            <a:schemeClr val="bg1"/>
          </a:solidFill>
          <a:effectLst/>
        </p:spPr>
        <p:txBody>
          <a:bodyPr wrap="square" lIns="0" tIns="0" rIns="0" bIns="0" rtlCol="0" anchor="ctr">
            <a:spAutoFit/>
          </a:bodyPr>
          <a:lstStyle>
            <a:lvl1pPr algn="r">
              <a:defRPr lang="it-IT" sz="800" smtClean="0">
                <a:solidFill>
                  <a:schemeClr val="tx2"/>
                </a:solidFill>
                <a:effectLst/>
              </a:defRPr>
            </a:lvl1pPr>
          </a:lstStyle>
          <a:p>
            <a:pPr defTabSz="1219170"/>
            <a:r>
              <a:rPr lang="it-IT" dirty="0"/>
              <a:t>Formato data GG/MM/AAAA</a:t>
            </a:r>
            <a:endParaRPr lang="en-GB" dirty="0"/>
          </a:p>
        </p:txBody>
      </p:sp>
      <p:sp>
        <p:nvSpPr>
          <p:cNvPr id="6" name="Segnaposto piè di pagina 4">
            <a:extLst>
              <a:ext uri="{FF2B5EF4-FFF2-40B4-BE49-F238E27FC236}">
                <a16:creationId xmlns:a16="http://schemas.microsoft.com/office/drawing/2014/main" id="{F0E8F368-9A7E-DDA0-F333-21F1D5919713}"/>
              </a:ext>
            </a:extLst>
          </p:cNvPr>
          <p:cNvSpPr>
            <a:spLocks noGrp="1"/>
          </p:cNvSpPr>
          <p:nvPr>
            <p:ph type="ftr" sz="quarter" idx="3"/>
          </p:nvPr>
        </p:nvSpPr>
        <p:spPr>
          <a:xfrm>
            <a:off x="2076899" y="6551995"/>
            <a:ext cx="820775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r>
              <a:rPr lang="en-GB" dirty="0" err="1"/>
              <a:t>Titolo</a:t>
            </a:r>
            <a:r>
              <a:rPr lang="en-GB" dirty="0"/>
              <a:t> </a:t>
            </a:r>
            <a:r>
              <a:rPr lang="en-GB" dirty="0" err="1"/>
              <a:t>presentazione</a:t>
            </a:r>
            <a:r>
              <a:rPr lang="en-GB" dirty="0"/>
              <a:t>   </a:t>
            </a:r>
            <a:r>
              <a:rPr lang="en-GB" dirty="0">
                <a:solidFill>
                  <a:schemeClr val="tx2"/>
                </a:solidFill>
              </a:rPr>
              <a:t>I</a:t>
            </a:r>
            <a:r>
              <a:rPr lang="en-GB" dirty="0"/>
              <a:t>   Nome </a:t>
            </a:r>
            <a:r>
              <a:rPr lang="en-GB" dirty="0" err="1"/>
              <a:t>relatore</a:t>
            </a:r>
            <a:endParaRPr lang="en-GB" dirty="0"/>
          </a:p>
        </p:txBody>
      </p:sp>
    </p:spTree>
    <p:extLst>
      <p:ext uri="{BB962C8B-B14F-4D97-AF65-F5344CB8AC3E}">
        <p14:creationId xmlns:p14="http://schemas.microsoft.com/office/powerpoint/2010/main" val="1001858863"/>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olo sott. e cont. con immagine">
    <p:spTree>
      <p:nvGrpSpPr>
        <p:cNvPr id="1" name=""/>
        <p:cNvGrpSpPr/>
        <p:nvPr/>
      </p:nvGrpSpPr>
      <p:grpSpPr>
        <a:xfrm>
          <a:off x="0" y="0"/>
          <a:ext cx="0" cy="0"/>
          <a:chOff x="0" y="0"/>
          <a:chExt cx="0" cy="0"/>
        </a:xfrm>
      </p:grpSpPr>
      <p:sp>
        <p:nvSpPr>
          <p:cNvPr id="8"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dirty="0"/>
              <a:t>Titolo Calibri 28pt </a:t>
            </a:r>
          </a:p>
        </p:txBody>
      </p:sp>
      <p:sp>
        <p:nvSpPr>
          <p:cNvPr id="12" name="Segnaposto contenuto 2">
            <a:extLst>
              <a:ext uri="{FF2B5EF4-FFF2-40B4-BE49-F238E27FC236}">
                <a16:creationId xmlns:a16="http://schemas.microsoft.com/office/drawing/2014/main" id="{6D2B416D-7B49-44B1-B69F-DA365E602485}"/>
              </a:ext>
            </a:extLst>
          </p:cNvPr>
          <p:cNvSpPr>
            <a:spLocks noGrp="1"/>
          </p:cNvSpPr>
          <p:nvPr>
            <p:ph idx="1" hasCustomPrompt="1"/>
          </p:nvPr>
        </p:nvSpPr>
        <p:spPr>
          <a:xfrm>
            <a:off x="407368" y="1557337"/>
            <a:ext cx="3263063" cy="4252913"/>
          </a:xfrm>
          <a:prstGeom prst="rect">
            <a:avLst/>
          </a:prstGeom>
        </p:spPr>
        <p:txBody>
          <a:bodyPr vert="horz" lIns="0" tIns="45720" rIns="91440" bIns="45720" rtlCol="0">
            <a:normAutofit/>
          </a:bodyPr>
          <a:lstStyle>
            <a:lvl1pPr>
              <a:spcBef>
                <a:spcPts val="1200"/>
              </a:spcBef>
              <a:defRPr lang="it-IT" sz="1800" smtClean="0">
                <a:solidFill>
                  <a:schemeClr val="tx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13"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866367"/>
            <a:ext cx="11176620" cy="390933"/>
          </a:xfrm>
          <a:prstGeom prst="rect">
            <a:avLst/>
          </a:prstGeom>
        </p:spPr>
        <p:txBody>
          <a:bodyPr vert="horz" lIns="0" tIns="45720" rIns="91440" bIns="45720" rtlCol="0">
            <a:normAutofit/>
          </a:bodyPr>
          <a:lstStyle>
            <a:lvl1pPr>
              <a:spcBef>
                <a:spcPts val="1200"/>
              </a:spcBef>
              <a:defRPr lang="it-IT" sz="2000" b="1" smtClean="0">
                <a:solidFill>
                  <a:schemeClr val="accent2"/>
                </a:solidFill>
              </a:defRPr>
            </a:lvl1pPr>
            <a:lvl2pPr>
              <a:defRPr lang="it-IT" smtClean="0"/>
            </a:lvl2pPr>
            <a:lvl3pPr>
              <a:defRPr lang="it-IT" smtClean="0"/>
            </a:lvl3pPr>
            <a:lvl4pPr>
              <a:defRPr lang="it-IT" smtClean="0"/>
            </a:lvl4pPr>
            <a:lvl5pPr>
              <a:defRPr lang="it-IT"/>
            </a:lvl5pPr>
          </a:lstStyle>
          <a:p>
            <a:pPr lvl="0"/>
            <a:r>
              <a:rPr lang="it-IT" dirty="0"/>
              <a:t>Sottotitolo Calibri 20pt</a:t>
            </a:r>
          </a:p>
        </p:txBody>
      </p:sp>
      <p:sp>
        <p:nvSpPr>
          <p:cNvPr id="3" name="Segnaposto immagine 2">
            <a:extLst>
              <a:ext uri="{FF2B5EF4-FFF2-40B4-BE49-F238E27FC236}">
                <a16:creationId xmlns:a16="http://schemas.microsoft.com/office/drawing/2014/main" id="{3659AF68-753C-5E40-9289-006DB5C1620C}"/>
              </a:ext>
            </a:extLst>
          </p:cNvPr>
          <p:cNvSpPr>
            <a:spLocks noGrp="1"/>
          </p:cNvSpPr>
          <p:nvPr>
            <p:ph type="pic" sz="quarter" idx="14"/>
          </p:nvPr>
        </p:nvSpPr>
        <p:spPr>
          <a:xfrm>
            <a:off x="3860800" y="1552575"/>
            <a:ext cx="7723188" cy="4252913"/>
          </a:xfrm>
          <a:prstGeom prst="rect">
            <a:avLst/>
          </a:prstGeom>
        </p:spPr>
        <p:txBody>
          <a:bodyPr/>
          <a:lstStyle/>
          <a:p>
            <a:endParaRPr lang="it-IT" dirty="0"/>
          </a:p>
        </p:txBody>
      </p:sp>
      <p:sp>
        <p:nvSpPr>
          <p:cNvPr id="4" name="Segnaposto data 3">
            <a:extLst>
              <a:ext uri="{FF2B5EF4-FFF2-40B4-BE49-F238E27FC236}">
                <a16:creationId xmlns:a16="http://schemas.microsoft.com/office/drawing/2014/main" id="{BF241CD6-6D7C-3420-549D-51E6A56E1744}"/>
              </a:ext>
            </a:extLst>
          </p:cNvPr>
          <p:cNvSpPr>
            <a:spLocks noGrp="1"/>
          </p:cNvSpPr>
          <p:nvPr>
            <p:ph type="dt" sz="half" idx="2"/>
          </p:nvPr>
        </p:nvSpPr>
        <p:spPr>
          <a:xfrm>
            <a:off x="8728365" y="6404393"/>
            <a:ext cx="1555816" cy="123111"/>
          </a:xfrm>
          <a:prstGeom prst="rect">
            <a:avLst/>
          </a:prstGeom>
          <a:solidFill>
            <a:schemeClr val="bg1"/>
          </a:solidFill>
          <a:effectLst/>
        </p:spPr>
        <p:txBody>
          <a:bodyPr wrap="square" lIns="0" tIns="0" rIns="0" bIns="0" rtlCol="0" anchor="ctr">
            <a:spAutoFit/>
          </a:bodyPr>
          <a:lstStyle>
            <a:lvl1pPr algn="r">
              <a:defRPr lang="it-IT" sz="800" smtClean="0">
                <a:solidFill>
                  <a:schemeClr val="tx2"/>
                </a:solidFill>
                <a:effectLst/>
              </a:defRPr>
            </a:lvl1pPr>
          </a:lstStyle>
          <a:p>
            <a:pPr defTabSz="1219170"/>
            <a:r>
              <a:rPr lang="it-IT" dirty="0"/>
              <a:t>Formato data GG/MM/AAAA</a:t>
            </a:r>
            <a:endParaRPr lang="en-GB" dirty="0"/>
          </a:p>
        </p:txBody>
      </p:sp>
      <p:sp>
        <p:nvSpPr>
          <p:cNvPr id="5" name="Segnaposto piè di pagina 4">
            <a:extLst>
              <a:ext uri="{FF2B5EF4-FFF2-40B4-BE49-F238E27FC236}">
                <a16:creationId xmlns:a16="http://schemas.microsoft.com/office/drawing/2014/main" id="{F9B54A41-3E83-2277-76CD-9DF1FDEF667E}"/>
              </a:ext>
            </a:extLst>
          </p:cNvPr>
          <p:cNvSpPr>
            <a:spLocks noGrp="1"/>
          </p:cNvSpPr>
          <p:nvPr>
            <p:ph type="ftr" sz="quarter" idx="3"/>
          </p:nvPr>
        </p:nvSpPr>
        <p:spPr>
          <a:xfrm>
            <a:off x="2076899" y="6551995"/>
            <a:ext cx="820775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r>
              <a:rPr lang="en-GB" dirty="0" err="1"/>
              <a:t>Titolo</a:t>
            </a:r>
            <a:r>
              <a:rPr lang="en-GB" dirty="0"/>
              <a:t> </a:t>
            </a:r>
            <a:r>
              <a:rPr lang="en-GB" dirty="0" err="1"/>
              <a:t>presentazione</a:t>
            </a:r>
            <a:r>
              <a:rPr lang="en-GB" dirty="0"/>
              <a:t>   </a:t>
            </a:r>
            <a:r>
              <a:rPr lang="en-GB" dirty="0">
                <a:solidFill>
                  <a:schemeClr val="tx2"/>
                </a:solidFill>
              </a:rPr>
              <a:t>I</a:t>
            </a:r>
            <a:r>
              <a:rPr lang="en-GB" dirty="0"/>
              <a:t>   Nome </a:t>
            </a:r>
            <a:r>
              <a:rPr lang="en-GB" dirty="0" err="1"/>
              <a:t>relatore</a:t>
            </a:r>
            <a:endParaRPr lang="en-GB" dirty="0"/>
          </a:p>
        </p:txBody>
      </p:sp>
    </p:spTree>
    <p:extLst>
      <p:ext uri="{BB962C8B-B14F-4D97-AF65-F5344CB8AC3E}">
        <p14:creationId xmlns:p14="http://schemas.microsoft.com/office/powerpoint/2010/main" val="3614681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olo sott. e cont. con immagine">
    <p:spTree>
      <p:nvGrpSpPr>
        <p:cNvPr id="1" name=""/>
        <p:cNvGrpSpPr/>
        <p:nvPr/>
      </p:nvGrpSpPr>
      <p:grpSpPr>
        <a:xfrm>
          <a:off x="0" y="0"/>
          <a:ext cx="0" cy="0"/>
          <a:chOff x="0" y="0"/>
          <a:chExt cx="0" cy="0"/>
        </a:xfrm>
      </p:grpSpPr>
      <p:sp>
        <p:nvSpPr>
          <p:cNvPr id="8"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dirty="0"/>
              <a:t>Titolo Calibri 28pt </a:t>
            </a:r>
          </a:p>
        </p:txBody>
      </p:sp>
      <p:sp>
        <p:nvSpPr>
          <p:cNvPr id="13"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866367"/>
            <a:ext cx="11176620" cy="390933"/>
          </a:xfrm>
          <a:prstGeom prst="rect">
            <a:avLst/>
          </a:prstGeom>
        </p:spPr>
        <p:txBody>
          <a:bodyPr vert="horz" lIns="0" tIns="45720" rIns="91440" bIns="45720" rtlCol="0">
            <a:normAutofit/>
          </a:bodyPr>
          <a:lstStyle>
            <a:lvl1pPr>
              <a:spcBef>
                <a:spcPts val="1200"/>
              </a:spcBef>
              <a:defRPr lang="it-IT" sz="2000" b="1" smtClean="0">
                <a:solidFill>
                  <a:schemeClr val="accent2"/>
                </a:solidFill>
              </a:defRPr>
            </a:lvl1pPr>
            <a:lvl2pPr>
              <a:defRPr lang="it-IT" smtClean="0"/>
            </a:lvl2pPr>
            <a:lvl3pPr>
              <a:defRPr lang="it-IT" smtClean="0"/>
            </a:lvl3pPr>
            <a:lvl4pPr>
              <a:defRPr lang="it-IT" smtClean="0"/>
            </a:lvl4pPr>
            <a:lvl5pPr>
              <a:defRPr lang="it-IT"/>
            </a:lvl5pPr>
          </a:lstStyle>
          <a:p>
            <a:pPr lvl="0"/>
            <a:r>
              <a:rPr lang="it-IT" dirty="0"/>
              <a:t>Sottotitolo Calibri 20pt</a:t>
            </a:r>
          </a:p>
        </p:txBody>
      </p:sp>
      <p:sp>
        <p:nvSpPr>
          <p:cNvPr id="4" name="Segnaposto contenuto 3"/>
          <p:cNvSpPr>
            <a:spLocks noGrp="1"/>
          </p:cNvSpPr>
          <p:nvPr>
            <p:ph sz="quarter" idx="14"/>
          </p:nvPr>
        </p:nvSpPr>
        <p:spPr>
          <a:xfrm>
            <a:off x="407988" y="1521699"/>
            <a:ext cx="5688012" cy="4283789"/>
          </a:xfrm>
        </p:spPr>
        <p:txBody>
          <a:bodyPr/>
          <a:lstStyle/>
          <a:p>
            <a:pPr lvl="0"/>
            <a:endParaRPr lang="it-IT" dirty="0"/>
          </a:p>
        </p:txBody>
      </p:sp>
      <p:sp>
        <p:nvSpPr>
          <p:cNvPr id="17" name="Segnaposto testo 16"/>
          <p:cNvSpPr>
            <a:spLocks noGrp="1"/>
          </p:cNvSpPr>
          <p:nvPr>
            <p:ph type="body" sz="quarter" idx="15" hasCustomPrompt="1"/>
          </p:nvPr>
        </p:nvSpPr>
        <p:spPr>
          <a:xfrm>
            <a:off x="6553200" y="1623300"/>
            <a:ext cx="5030788" cy="267414"/>
          </a:xfrm>
        </p:spPr>
        <p:txBody>
          <a:bodyPr/>
          <a:lstStyle>
            <a:lvl1pPr>
              <a:defRPr sz="1600" b="1" baseline="0">
                <a:solidFill>
                  <a:schemeClr val="tx2"/>
                </a:solidFill>
              </a:defRPr>
            </a:lvl1pPr>
          </a:lstStyle>
          <a:p>
            <a:pPr lvl="0"/>
            <a:r>
              <a:rPr lang="it-IT" dirty="0"/>
              <a:t>Titolo del testo 16pt rosso</a:t>
            </a:r>
          </a:p>
        </p:txBody>
      </p:sp>
      <p:sp>
        <p:nvSpPr>
          <p:cNvPr id="18" name="Segnaposto testo 16"/>
          <p:cNvSpPr>
            <a:spLocks noGrp="1"/>
          </p:cNvSpPr>
          <p:nvPr>
            <p:ph type="body" sz="quarter" idx="16" hasCustomPrompt="1"/>
          </p:nvPr>
        </p:nvSpPr>
        <p:spPr>
          <a:xfrm>
            <a:off x="6553200" y="1903414"/>
            <a:ext cx="5030788" cy="598486"/>
          </a:xfrm>
        </p:spPr>
        <p:txBody>
          <a:bodyPr/>
          <a:lstStyle>
            <a:lvl1pPr>
              <a:defRPr sz="1400" b="0" baseline="0"/>
            </a:lvl1pPr>
          </a:lstStyle>
          <a:p>
            <a:pPr lvl="0"/>
            <a:r>
              <a:rPr lang="it-IT" dirty="0"/>
              <a:t>Titolo del testo 14pt nero</a:t>
            </a:r>
          </a:p>
        </p:txBody>
      </p:sp>
      <p:sp>
        <p:nvSpPr>
          <p:cNvPr id="21" name="Segnaposto testo 16"/>
          <p:cNvSpPr>
            <a:spLocks noGrp="1"/>
          </p:cNvSpPr>
          <p:nvPr>
            <p:ph type="body" sz="quarter" idx="17" hasCustomPrompt="1"/>
          </p:nvPr>
        </p:nvSpPr>
        <p:spPr>
          <a:xfrm>
            <a:off x="6553200" y="2652000"/>
            <a:ext cx="5030788" cy="267414"/>
          </a:xfrm>
        </p:spPr>
        <p:txBody>
          <a:bodyPr/>
          <a:lstStyle>
            <a:lvl1pPr>
              <a:defRPr sz="1600" b="1" baseline="0">
                <a:solidFill>
                  <a:schemeClr val="tx2"/>
                </a:solidFill>
              </a:defRPr>
            </a:lvl1pPr>
          </a:lstStyle>
          <a:p>
            <a:pPr lvl="0"/>
            <a:r>
              <a:rPr lang="it-IT" dirty="0"/>
              <a:t>Titolo del testo 16pt rosso</a:t>
            </a:r>
          </a:p>
        </p:txBody>
      </p:sp>
      <p:sp>
        <p:nvSpPr>
          <p:cNvPr id="22" name="Segnaposto testo 16"/>
          <p:cNvSpPr>
            <a:spLocks noGrp="1"/>
          </p:cNvSpPr>
          <p:nvPr>
            <p:ph type="body" sz="quarter" idx="18" hasCustomPrompt="1"/>
          </p:nvPr>
        </p:nvSpPr>
        <p:spPr>
          <a:xfrm>
            <a:off x="6553200" y="2932114"/>
            <a:ext cx="5030788" cy="598486"/>
          </a:xfrm>
        </p:spPr>
        <p:txBody>
          <a:bodyPr/>
          <a:lstStyle>
            <a:lvl1pPr>
              <a:defRPr sz="1400" b="0" baseline="0"/>
            </a:lvl1pPr>
          </a:lstStyle>
          <a:p>
            <a:pPr lvl="0"/>
            <a:r>
              <a:rPr lang="it-IT" dirty="0"/>
              <a:t>Titolo del testo 14pt nero</a:t>
            </a:r>
          </a:p>
        </p:txBody>
      </p:sp>
      <p:sp>
        <p:nvSpPr>
          <p:cNvPr id="23" name="Segnaposto testo 16"/>
          <p:cNvSpPr>
            <a:spLocks noGrp="1"/>
          </p:cNvSpPr>
          <p:nvPr>
            <p:ph type="body" sz="quarter" idx="19" hasCustomPrompt="1"/>
          </p:nvPr>
        </p:nvSpPr>
        <p:spPr>
          <a:xfrm>
            <a:off x="6553200" y="3680700"/>
            <a:ext cx="5030788" cy="267414"/>
          </a:xfrm>
        </p:spPr>
        <p:txBody>
          <a:bodyPr/>
          <a:lstStyle>
            <a:lvl1pPr>
              <a:defRPr sz="1600" b="1" baseline="0">
                <a:solidFill>
                  <a:schemeClr val="tx2"/>
                </a:solidFill>
              </a:defRPr>
            </a:lvl1pPr>
          </a:lstStyle>
          <a:p>
            <a:pPr lvl="0"/>
            <a:r>
              <a:rPr lang="it-IT" dirty="0"/>
              <a:t>Titolo del testo 16pt rosso</a:t>
            </a:r>
          </a:p>
        </p:txBody>
      </p:sp>
      <p:sp>
        <p:nvSpPr>
          <p:cNvPr id="24" name="Segnaposto testo 16"/>
          <p:cNvSpPr>
            <a:spLocks noGrp="1"/>
          </p:cNvSpPr>
          <p:nvPr>
            <p:ph type="body" sz="quarter" idx="20" hasCustomPrompt="1"/>
          </p:nvPr>
        </p:nvSpPr>
        <p:spPr>
          <a:xfrm>
            <a:off x="6553200" y="3960814"/>
            <a:ext cx="5030788" cy="598486"/>
          </a:xfrm>
        </p:spPr>
        <p:txBody>
          <a:bodyPr/>
          <a:lstStyle>
            <a:lvl1pPr>
              <a:defRPr sz="1400" b="0" baseline="0"/>
            </a:lvl1pPr>
          </a:lstStyle>
          <a:p>
            <a:pPr lvl="0"/>
            <a:r>
              <a:rPr lang="it-IT" dirty="0"/>
              <a:t>Titolo del testo 14pt nero</a:t>
            </a:r>
          </a:p>
        </p:txBody>
      </p:sp>
      <p:sp>
        <p:nvSpPr>
          <p:cNvPr id="25" name="Segnaposto testo 16"/>
          <p:cNvSpPr>
            <a:spLocks noGrp="1"/>
          </p:cNvSpPr>
          <p:nvPr>
            <p:ph type="body" sz="quarter" idx="21" hasCustomPrompt="1"/>
          </p:nvPr>
        </p:nvSpPr>
        <p:spPr>
          <a:xfrm>
            <a:off x="6553200" y="4709400"/>
            <a:ext cx="5030788" cy="267414"/>
          </a:xfrm>
        </p:spPr>
        <p:txBody>
          <a:bodyPr/>
          <a:lstStyle>
            <a:lvl1pPr>
              <a:defRPr sz="1600" b="1" baseline="0">
                <a:solidFill>
                  <a:schemeClr val="tx2"/>
                </a:solidFill>
              </a:defRPr>
            </a:lvl1pPr>
          </a:lstStyle>
          <a:p>
            <a:pPr lvl="0"/>
            <a:r>
              <a:rPr lang="it-IT" dirty="0"/>
              <a:t>Titolo del testo 16pt rosso</a:t>
            </a:r>
          </a:p>
        </p:txBody>
      </p:sp>
      <p:sp>
        <p:nvSpPr>
          <p:cNvPr id="26" name="Segnaposto testo 16"/>
          <p:cNvSpPr>
            <a:spLocks noGrp="1"/>
          </p:cNvSpPr>
          <p:nvPr>
            <p:ph type="body" sz="quarter" idx="22" hasCustomPrompt="1"/>
          </p:nvPr>
        </p:nvSpPr>
        <p:spPr>
          <a:xfrm>
            <a:off x="6553200" y="4989514"/>
            <a:ext cx="5030788" cy="598486"/>
          </a:xfrm>
        </p:spPr>
        <p:txBody>
          <a:bodyPr/>
          <a:lstStyle>
            <a:lvl1pPr>
              <a:defRPr sz="1400" b="0" baseline="0"/>
            </a:lvl1pPr>
          </a:lstStyle>
          <a:p>
            <a:pPr lvl="0"/>
            <a:r>
              <a:rPr lang="it-IT" dirty="0"/>
              <a:t>Titolo del testo 14pt nero</a:t>
            </a:r>
          </a:p>
        </p:txBody>
      </p:sp>
      <p:sp>
        <p:nvSpPr>
          <p:cNvPr id="3" name="Segnaposto data 3">
            <a:extLst>
              <a:ext uri="{FF2B5EF4-FFF2-40B4-BE49-F238E27FC236}">
                <a16:creationId xmlns:a16="http://schemas.microsoft.com/office/drawing/2014/main" id="{35108AE0-3DB9-D182-BF7E-5CD74CC57DEF}"/>
              </a:ext>
            </a:extLst>
          </p:cNvPr>
          <p:cNvSpPr>
            <a:spLocks noGrp="1"/>
          </p:cNvSpPr>
          <p:nvPr>
            <p:ph type="dt" sz="half" idx="2"/>
          </p:nvPr>
        </p:nvSpPr>
        <p:spPr>
          <a:xfrm>
            <a:off x="8728365" y="6404393"/>
            <a:ext cx="1555816" cy="123111"/>
          </a:xfrm>
          <a:prstGeom prst="rect">
            <a:avLst/>
          </a:prstGeom>
          <a:solidFill>
            <a:schemeClr val="bg1"/>
          </a:solidFill>
          <a:effectLst/>
        </p:spPr>
        <p:txBody>
          <a:bodyPr wrap="square" lIns="0" tIns="0" rIns="0" bIns="0" rtlCol="0" anchor="ctr">
            <a:spAutoFit/>
          </a:bodyPr>
          <a:lstStyle>
            <a:lvl1pPr algn="r">
              <a:defRPr lang="it-IT" sz="800" smtClean="0">
                <a:solidFill>
                  <a:schemeClr val="tx2"/>
                </a:solidFill>
                <a:effectLst/>
              </a:defRPr>
            </a:lvl1pPr>
          </a:lstStyle>
          <a:p>
            <a:pPr defTabSz="1219170"/>
            <a:r>
              <a:rPr lang="it-IT" dirty="0"/>
              <a:t>Formato data GG/MM/AAAA</a:t>
            </a:r>
            <a:endParaRPr lang="en-GB" dirty="0"/>
          </a:p>
        </p:txBody>
      </p:sp>
      <p:sp>
        <p:nvSpPr>
          <p:cNvPr id="5" name="Segnaposto piè di pagina 4">
            <a:extLst>
              <a:ext uri="{FF2B5EF4-FFF2-40B4-BE49-F238E27FC236}">
                <a16:creationId xmlns:a16="http://schemas.microsoft.com/office/drawing/2014/main" id="{3FEA8FA7-0CCB-9346-064B-83BDBFD73390}"/>
              </a:ext>
            </a:extLst>
          </p:cNvPr>
          <p:cNvSpPr>
            <a:spLocks noGrp="1"/>
          </p:cNvSpPr>
          <p:nvPr>
            <p:ph type="ftr" sz="quarter" idx="3"/>
          </p:nvPr>
        </p:nvSpPr>
        <p:spPr>
          <a:xfrm>
            <a:off x="2076899" y="6551995"/>
            <a:ext cx="820775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r>
              <a:rPr lang="en-GB" dirty="0" err="1"/>
              <a:t>Titolo</a:t>
            </a:r>
            <a:r>
              <a:rPr lang="en-GB" dirty="0"/>
              <a:t> </a:t>
            </a:r>
            <a:r>
              <a:rPr lang="en-GB" dirty="0" err="1"/>
              <a:t>presentazione</a:t>
            </a:r>
            <a:r>
              <a:rPr lang="en-GB" dirty="0"/>
              <a:t>   </a:t>
            </a:r>
            <a:r>
              <a:rPr lang="en-GB" dirty="0">
                <a:solidFill>
                  <a:schemeClr val="tx2"/>
                </a:solidFill>
              </a:rPr>
              <a:t>I</a:t>
            </a:r>
            <a:r>
              <a:rPr lang="en-GB" dirty="0"/>
              <a:t>   Nome </a:t>
            </a:r>
            <a:r>
              <a:rPr lang="en-GB" dirty="0" err="1"/>
              <a:t>relatore</a:t>
            </a:r>
            <a:endParaRPr lang="en-GB" dirty="0"/>
          </a:p>
        </p:txBody>
      </p:sp>
    </p:spTree>
    <p:extLst>
      <p:ext uri="{BB962C8B-B14F-4D97-AF65-F5344CB8AC3E}">
        <p14:creationId xmlns:p14="http://schemas.microsoft.com/office/powerpoint/2010/main" val="4002637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FULL Immagine">
    <p:spTree>
      <p:nvGrpSpPr>
        <p:cNvPr id="1" name=""/>
        <p:cNvGrpSpPr/>
        <p:nvPr/>
      </p:nvGrpSpPr>
      <p:grpSpPr>
        <a:xfrm>
          <a:off x="0" y="0"/>
          <a:ext cx="0" cy="0"/>
          <a:chOff x="0" y="0"/>
          <a:chExt cx="0" cy="0"/>
        </a:xfrm>
      </p:grpSpPr>
      <p:sp>
        <p:nvSpPr>
          <p:cNvPr id="3" name="Segnaposto immagine 2">
            <a:extLst>
              <a:ext uri="{FF2B5EF4-FFF2-40B4-BE49-F238E27FC236}">
                <a16:creationId xmlns:a16="http://schemas.microsoft.com/office/drawing/2014/main" id="{3659AF68-753C-5E40-9289-006DB5C1620C}"/>
              </a:ext>
            </a:extLst>
          </p:cNvPr>
          <p:cNvSpPr>
            <a:spLocks noGrp="1"/>
          </p:cNvSpPr>
          <p:nvPr>
            <p:ph type="pic" sz="quarter" idx="14"/>
          </p:nvPr>
        </p:nvSpPr>
        <p:spPr>
          <a:xfrm>
            <a:off x="0" y="0"/>
            <a:ext cx="11715750" cy="6858000"/>
          </a:xfrm>
          <a:prstGeom prst="rect">
            <a:avLst/>
          </a:prstGeom>
          <a:solidFill>
            <a:schemeClr val="bg1"/>
          </a:solidFill>
        </p:spPr>
        <p:txBody>
          <a:bodyPr/>
          <a:lstStyle/>
          <a:p>
            <a:endParaRPr lang="it-IT"/>
          </a:p>
        </p:txBody>
      </p:sp>
    </p:spTree>
    <p:extLst>
      <p:ext uri="{BB962C8B-B14F-4D97-AF65-F5344CB8AC3E}">
        <p14:creationId xmlns:p14="http://schemas.microsoft.com/office/powerpoint/2010/main" val="2521986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5" Type="http://schemas.openxmlformats.org/officeDocument/2006/relationships/image" Target="../media/image6.emf"/><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image" Target="../media/image1.png"/><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theme" Target="../theme/theme3.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4" Type="http://schemas.openxmlformats.org/officeDocument/2006/relationships/image" Target="../media/image6.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7466584B-8BD1-48B2-BD0C-DC7DD5380BEF}"/>
              </a:ext>
            </a:extLst>
          </p:cNvPr>
          <p:cNvSpPr/>
          <p:nvPr userDrawn="1"/>
        </p:nvSpPr>
        <p:spPr>
          <a:xfrm>
            <a:off x="11719112" y="0"/>
            <a:ext cx="4728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1" name="Group 4">
            <a:extLst>
              <a:ext uri="{FF2B5EF4-FFF2-40B4-BE49-F238E27FC236}">
                <a16:creationId xmlns:a16="http://schemas.microsoft.com/office/drawing/2014/main" id="{E93527B5-7425-47AC-89C0-2B32AE601683}"/>
              </a:ext>
            </a:extLst>
          </p:cNvPr>
          <p:cNvGrpSpPr>
            <a:grpSpLocks noChangeAspect="1"/>
          </p:cNvGrpSpPr>
          <p:nvPr userDrawn="1"/>
        </p:nvGrpSpPr>
        <p:grpSpPr bwMode="auto">
          <a:xfrm>
            <a:off x="11787016" y="90427"/>
            <a:ext cx="346160" cy="234428"/>
            <a:chOff x="-560" y="-1287"/>
            <a:chExt cx="6379" cy="4320"/>
          </a:xfrm>
        </p:grpSpPr>
        <p:sp>
          <p:nvSpPr>
            <p:cNvPr id="12" name="AutoShape 3">
              <a:extLst>
                <a:ext uri="{FF2B5EF4-FFF2-40B4-BE49-F238E27FC236}">
                  <a16:creationId xmlns:a16="http://schemas.microsoft.com/office/drawing/2014/main" id="{85DBAE22-A53B-46F6-A1C2-9F9E40807B3C}"/>
                </a:ext>
              </a:extLst>
            </p:cNvPr>
            <p:cNvSpPr>
              <a:spLocks noChangeAspect="1" noChangeArrowheads="1" noTextEdit="1"/>
            </p:cNvSpPr>
            <p:nvPr/>
          </p:nvSpPr>
          <p:spPr bwMode="auto">
            <a:xfrm>
              <a:off x="-560" y="-1287"/>
              <a:ext cx="6379" cy="43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 name="Rectangle 5">
              <a:extLst>
                <a:ext uri="{FF2B5EF4-FFF2-40B4-BE49-F238E27FC236}">
                  <a16:creationId xmlns:a16="http://schemas.microsoft.com/office/drawing/2014/main" id="{B355A452-2788-4C68-9C15-CC51FD59A888}"/>
                </a:ext>
              </a:extLst>
            </p:cNvPr>
            <p:cNvSpPr>
              <a:spLocks noChangeArrowheads="1"/>
            </p:cNvSpPr>
            <p:nvPr/>
          </p:nvSpPr>
          <p:spPr bwMode="auto">
            <a:xfrm>
              <a:off x="-560" y="-1287"/>
              <a:ext cx="6379" cy="4320"/>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4" name="Freeform 6">
              <a:extLst>
                <a:ext uri="{FF2B5EF4-FFF2-40B4-BE49-F238E27FC236}">
                  <a16:creationId xmlns:a16="http://schemas.microsoft.com/office/drawing/2014/main" id="{B83AE660-1A7F-4C22-9AF1-535B2E94ED4B}"/>
                </a:ext>
              </a:extLst>
            </p:cNvPr>
            <p:cNvSpPr>
              <a:spLocks/>
            </p:cNvSpPr>
            <p:nvPr/>
          </p:nvSpPr>
          <p:spPr bwMode="auto">
            <a:xfrm>
              <a:off x="-560" y="423"/>
              <a:ext cx="5536" cy="2610"/>
            </a:xfrm>
            <a:custGeom>
              <a:avLst/>
              <a:gdLst>
                <a:gd name="T0" fmla="*/ 5536 w 5536"/>
                <a:gd name="T1" fmla="*/ 0 h 2610"/>
                <a:gd name="T2" fmla="*/ 5470 w 5536"/>
                <a:gd name="T3" fmla="*/ 127 h 2610"/>
                <a:gd name="T4" fmla="*/ 5449 w 5536"/>
                <a:gd name="T5" fmla="*/ 139 h 2610"/>
                <a:gd name="T6" fmla="*/ 5061 w 5536"/>
                <a:gd name="T7" fmla="*/ 164 h 2610"/>
                <a:gd name="T8" fmla="*/ 4881 w 5536"/>
                <a:gd name="T9" fmla="*/ 189 h 2610"/>
                <a:gd name="T10" fmla="*/ 4722 w 5536"/>
                <a:gd name="T11" fmla="*/ 247 h 2610"/>
                <a:gd name="T12" fmla="*/ 4585 w 5536"/>
                <a:gd name="T13" fmla="*/ 336 h 2610"/>
                <a:gd name="T14" fmla="*/ 4471 w 5536"/>
                <a:gd name="T15" fmla="*/ 460 h 2610"/>
                <a:gd name="T16" fmla="*/ 4380 w 5536"/>
                <a:gd name="T17" fmla="*/ 618 h 2610"/>
                <a:gd name="T18" fmla="*/ 4338 w 5536"/>
                <a:gd name="T19" fmla="*/ 757 h 2610"/>
                <a:gd name="T20" fmla="*/ 4318 w 5536"/>
                <a:gd name="T21" fmla="*/ 902 h 2610"/>
                <a:gd name="T22" fmla="*/ 4305 w 5536"/>
                <a:gd name="T23" fmla="*/ 1107 h 2610"/>
                <a:gd name="T24" fmla="*/ 4278 w 5536"/>
                <a:gd name="T25" fmla="*/ 1312 h 2610"/>
                <a:gd name="T26" fmla="*/ 4208 w 5536"/>
                <a:gd name="T27" fmla="*/ 1538 h 2610"/>
                <a:gd name="T28" fmla="*/ 4100 w 5536"/>
                <a:gd name="T29" fmla="*/ 1768 h 2610"/>
                <a:gd name="T30" fmla="*/ 3963 w 5536"/>
                <a:gd name="T31" fmla="*/ 1971 h 2610"/>
                <a:gd name="T32" fmla="*/ 3800 w 5536"/>
                <a:gd name="T33" fmla="*/ 2146 h 2610"/>
                <a:gd name="T34" fmla="*/ 3609 w 5536"/>
                <a:gd name="T35" fmla="*/ 2293 h 2610"/>
                <a:gd name="T36" fmla="*/ 3391 w 5536"/>
                <a:gd name="T37" fmla="*/ 2413 h 2610"/>
                <a:gd name="T38" fmla="*/ 3145 w 5536"/>
                <a:gd name="T39" fmla="*/ 2504 h 2610"/>
                <a:gd name="T40" fmla="*/ 2911 w 5536"/>
                <a:gd name="T41" fmla="*/ 2552 h 2610"/>
                <a:gd name="T42" fmla="*/ 2671 w 5536"/>
                <a:gd name="T43" fmla="*/ 2585 h 2610"/>
                <a:gd name="T44" fmla="*/ 2378 w 5536"/>
                <a:gd name="T45" fmla="*/ 2608 h 2610"/>
                <a:gd name="T46" fmla="*/ 2084 w 5536"/>
                <a:gd name="T47" fmla="*/ 2608 h 2610"/>
                <a:gd name="T48" fmla="*/ 54 w 5536"/>
                <a:gd name="T49" fmla="*/ 2608 h 2610"/>
                <a:gd name="T50" fmla="*/ 0 w 5536"/>
                <a:gd name="T51" fmla="*/ 2608 h 2610"/>
                <a:gd name="T52" fmla="*/ 64 w 5536"/>
                <a:gd name="T53" fmla="*/ 2477 h 2610"/>
                <a:gd name="T54" fmla="*/ 93 w 5536"/>
                <a:gd name="T55" fmla="*/ 2436 h 2610"/>
                <a:gd name="T56" fmla="*/ 143 w 5536"/>
                <a:gd name="T57" fmla="*/ 2426 h 2610"/>
                <a:gd name="T58" fmla="*/ 1098 w 5536"/>
                <a:gd name="T59" fmla="*/ 2419 h 2610"/>
                <a:gd name="T60" fmla="*/ 1469 w 5536"/>
                <a:gd name="T61" fmla="*/ 2396 h 2610"/>
                <a:gd name="T62" fmla="*/ 1753 w 5536"/>
                <a:gd name="T63" fmla="*/ 2368 h 2610"/>
                <a:gd name="T64" fmla="*/ 1947 w 5536"/>
                <a:gd name="T65" fmla="*/ 2336 h 2610"/>
                <a:gd name="T66" fmla="*/ 2155 w 5536"/>
                <a:gd name="T67" fmla="*/ 2268 h 2610"/>
                <a:gd name="T68" fmla="*/ 2362 w 5536"/>
                <a:gd name="T69" fmla="*/ 2162 h 2610"/>
                <a:gd name="T70" fmla="*/ 2540 w 5536"/>
                <a:gd name="T71" fmla="*/ 2028 h 2610"/>
                <a:gd name="T72" fmla="*/ 2687 w 5536"/>
                <a:gd name="T73" fmla="*/ 1866 h 2610"/>
                <a:gd name="T74" fmla="*/ 2807 w 5536"/>
                <a:gd name="T75" fmla="*/ 1675 h 2610"/>
                <a:gd name="T76" fmla="*/ 2896 w 5536"/>
                <a:gd name="T77" fmla="*/ 1453 h 2610"/>
                <a:gd name="T78" fmla="*/ 3064 w 5536"/>
                <a:gd name="T79" fmla="*/ 881 h 2610"/>
                <a:gd name="T80" fmla="*/ 3108 w 5536"/>
                <a:gd name="T81" fmla="*/ 732 h 2610"/>
                <a:gd name="T82" fmla="*/ 3170 w 5536"/>
                <a:gd name="T83" fmla="*/ 591 h 2610"/>
                <a:gd name="T84" fmla="*/ 3290 w 5536"/>
                <a:gd name="T85" fmla="*/ 423 h 2610"/>
                <a:gd name="T86" fmla="*/ 3431 w 5536"/>
                <a:gd name="T87" fmla="*/ 288 h 2610"/>
                <a:gd name="T88" fmla="*/ 3595 w 5536"/>
                <a:gd name="T89" fmla="*/ 187 h 2610"/>
                <a:gd name="T90" fmla="*/ 3785 w 5536"/>
                <a:gd name="T91" fmla="*/ 122 h 2610"/>
                <a:gd name="T92" fmla="*/ 4003 w 5536"/>
                <a:gd name="T93" fmla="*/ 91 h 2610"/>
                <a:gd name="T94" fmla="*/ 4235 w 5536"/>
                <a:gd name="T95" fmla="*/ 79 h 2610"/>
                <a:gd name="T96" fmla="*/ 5498 w 5536"/>
                <a:gd name="T97"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36" h="2610">
                  <a:moveTo>
                    <a:pt x="5515" y="0"/>
                  </a:moveTo>
                  <a:lnTo>
                    <a:pt x="5536" y="0"/>
                  </a:lnTo>
                  <a:lnTo>
                    <a:pt x="5503" y="66"/>
                  </a:lnTo>
                  <a:lnTo>
                    <a:pt x="5470" y="127"/>
                  </a:lnTo>
                  <a:lnTo>
                    <a:pt x="5463" y="135"/>
                  </a:lnTo>
                  <a:lnTo>
                    <a:pt x="5449" y="139"/>
                  </a:lnTo>
                  <a:lnTo>
                    <a:pt x="5436" y="141"/>
                  </a:lnTo>
                  <a:lnTo>
                    <a:pt x="5061" y="164"/>
                  </a:lnTo>
                  <a:lnTo>
                    <a:pt x="4968" y="172"/>
                  </a:lnTo>
                  <a:lnTo>
                    <a:pt x="4881" y="189"/>
                  </a:lnTo>
                  <a:lnTo>
                    <a:pt x="4798" y="214"/>
                  </a:lnTo>
                  <a:lnTo>
                    <a:pt x="4722" y="247"/>
                  </a:lnTo>
                  <a:lnTo>
                    <a:pt x="4651" y="288"/>
                  </a:lnTo>
                  <a:lnTo>
                    <a:pt x="4585" y="336"/>
                  </a:lnTo>
                  <a:lnTo>
                    <a:pt x="4525" y="394"/>
                  </a:lnTo>
                  <a:lnTo>
                    <a:pt x="4471" y="460"/>
                  </a:lnTo>
                  <a:lnTo>
                    <a:pt x="4423" y="535"/>
                  </a:lnTo>
                  <a:lnTo>
                    <a:pt x="4380" y="618"/>
                  </a:lnTo>
                  <a:lnTo>
                    <a:pt x="4353" y="686"/>
                  </a:lnTo>
                  <a:lnTo>
                    <a:pt x="4338" y="757"/>
                  </a:lnTo>
                  <a:lnTo>
                    <a:pt x="4326" y="829"/>
                  </a:lnTo>
                  <a:lnTo>
                    <a:pt x="4318" y="902"/>
                  </a:lnTo>
                  <a:lnTo>
                    <a:pt x="4311" y="1004"/>
                  </a:lnTo>
                  <a:lnTo>
                    <a:pt x="4305" y="1107"/>
                  </a:lnTo>
                  <a:lnTo>
                    <a:pt x="4295" y="1209"/>
                  </a:lnTo>
                  <a:lnTo>
                    <a:pt x="4278" y="1312"/>
                  </a:lnTo>
                  <a:lnTo>
                    <a:pt x="4253" y="1412"/>
                  </a:lnTo>
                  <a:lnTo>
                    <a:pt x="4208" y="1538"/>
                  </a:lnTo>
                  <a:lnTo>
                    <a:pt x="4158" y="1656"/>
                  </a:lnTo>
                  <a:lnTo>
                    <a:pt x="4100" y="1768"/>
                  </a:lnTo>
                  <a:lnTo>
                    <a:pt x="4034" y="1872"/>
                  </a:lnTo>
                  <a:lnTo>
                    <a:pt x="3963" y="1971"/>
                  </a:lnTo>
                  <a:lnTo>
                    <a:pt x="3885" y="2061"/>
                  </a:lnTo>
                  <a:lnTo>
                    <a:pt x="3800" y="2146"/>
                  </a:lnTo>
                  <a:lnTo>
                    <a:pt x="3708" y="2224"/>
                  </a:lnTo>
                  <a:lnTo>
                    <a:pt x="3609" y="2293"/>
                  </a:lnTo>
                  <a:lnTo>
                    <a:pt x="3503" y="2357"/>
                  </a:lnTo>
                  <a:lnTo>
                    <a:pt x="3391" y="2413"/>
                  </a:lnTo>
                  <a:lnTo>
                    <a:pt x="3271" y="2461"/>
                  </a:lnTo>
                  <a:lnTo>
                    <a:pt x="3145" y="2504"/>
                  </a:lnTo>
                  <a:lnTo>
                    <a:pt x="3029" y="2533"/>
                  </a:lnTo>
                  <a:lnTo>
                    <a:pt x="2911" y="2552"/>
                  </a:lnTo>
                  <a:lnTo>
                    <a:pt x="2791" y="2569"/>
                  </a:lnTo>
                  <a:lnTo>
                    <a:pt x="2671" y="2585"/>
                  </a:lnTo>
                  <a:lnTo>
                    <a:pt x="2525" y="2602"/>
                  </a:lnTo>
                  <a:lnTo>
                    <a:pt x="2378" y="2608"/>
                  </a:lnTo>
                  <a:lnTo>
                    <a:pt x="2231" y="2610"/>
                  </a:lnTo>
                  <a:lnTo>
                    <a:pt x="2084" y="2608"/>
                  </a:lnTo>
                  <a:lnTo>
                    <a:pt x="1937" y="2608"/>
                  </a:lnTo>
                  <a:lnTo>
                    <a:pt x="54" y="2608"/>
                  </a:lnTo>
                  <a:lnTo>
                    <a:pt x="0" y="2608"/>
                  </a:lnTo>
                  <a:lnTo>
                    <a:pt x="0" y="2608"/>
                  </a:lnTo>
                  <a:lnTo>
                    <a:pt x="33" y="2540"/>
                  </a:lnTo>
                  <a:lnTo>
                    <a:pt x="64" y="2477"/>
                  </a:lnTo>
                  <a:lnTo>
                    <a:pt x="75" y="2452"/>
                  </a:lnTo>
                  <a:lnTo>
                    <a:pt x="93" y="2436"/>
                  </a:lnTo>
                  <a:lnTo>
                    <a:pt x="114" y="2428"/>
                  </a:lnTo>
                  <a:lnTo>
                    <a:pt x="143" y="2426"/>
                  </a:lnTo>
                  <a:lnTo>
                    <a:pt x="621" y="2426"/>
                  </a:lnTo>
                  <a:lnTo>
                    <a:pt x="1098" y="2419"/>
                  </a:lnTo>
                  <a:lnTo>
                    <a:pt x="1284" y="2409"/>
                  </a:lnTo>
                  <a:lnTo>
                    <a:pt x="1469" y="2396"/>
                  </a:lnTo>
                  <a:lnTo>
                    <a:pt x="1655" y="2378"/>
                  </a:lnTo>
                  <a:lnTo>
                    <a:pt x="1753" y="2368"/>
                  </a:lnTo>
                  <a:lnTo>
                    <a:pt x="1850" y="2355"/>
                  </a:lnTo>
                  <a:lnTo>
                    <a:pt x="1947" y="2336"/>
                  </a:lnTo>
                  <a:lnTo>
                    <a:pt x="2043" y="2311"/>
                  </a:lnTo>
                  <a:lnTo>
                    <a:pt x="2155" y="2268"/>
                  </a:lnTo>
                  <a:lnTo>
                    <a:pt x="2264" y="2218"/>
                  </a:lnTo>
                  <a:lnTo>
                    <a:pt x="2362" y="2162"/>
                  </a:lnTo>
                  <a:lnTo>
                    <a:pt x="2455" y="2098"/>
                  </a:lnTo>
                  <a:lnTo>
                    <a:pt x="2540" y="2028"/>
                  </a:lnTo>
                  <a:lnTo>
                    <a:pt x="2617" y="1951"/>
                  </a:lnTo>
                  <a:lnTo>
                    <a:pt x="2687" y="1866"/>
                  </a:lnTo>
                  <a:lnTo>
                    <a:pt x="2751" y="1773"/>
                  </a:lnTo>
                  <a:lnTo>
                    <a:pt x="2807" y="1675"/>
                  </a:lnTo>
                  <a:lnTo>
                    <a:pt x="2855" y="1569"/>
                  </a:lnTo>
                  <a:lnTo>
                    <a:pt x="2896" y="1453"/>
                  </a:lnTo>
                  <a:lnTo>
                    <a:pt x="2983" y="1167"/>
                  </a:lnTo>
                  <a:lnTo>
                    <a:pt x="3064" y="881"/>
                  </a:lnTo>
                  <a:lnTo>
                    <a:pt x="3085" y="805"/>
                  </a:lnTo>
                  <a:lnTo>
                    <a:pt x="3108" y="732"/>
                  </a:lnTo>
                  <a:lnTo>
                    <a:pt x="3135" y="661"/>
                  </a:lnTo>
                  <a:lnTo>
                    <a:pt x="3170" y="591"/>
                  </a:lnTo>
                  <a:lnTo>
                    <a:pt x="3226" y="502"/>
                  </a:lnTo>
                  <a:lnTo>
                    <a:pt x="3290" y="423"/>
                  </a:lnTo>
                  <a:lnTo>
                    <a:pt x="3358" y="351"/>
                  </a:lnTo>
                  <a:lnTo>
                    <a:pt x="3431" y="288"/>
                  </a:lnTo>
                  <a:lnTo>
                    <a:pt x="3510" y="234"/>
                  </a:lnTo>
                  <a:lnTo>
                    <a:pt x="3595" y="187"/>
                  </a:lnTo>
                  <a:lnTo>
                    <a:pt x="3688" y="151"/>
                  </a:lnTo>
                  <a:lnTo>
                    <a:pt x="3785" y="122"/>
                  </a:lnTo>
                  <a:lnTo>
                    <a:pt x="3887" y="102"/>
                  </a:lnTo>
                  <a:lnTo>
                    <a:pt x="4003" y="91"/>
                  </a:lnTo>
                  <a:lnTo>
                    <a:pt x="4119" y="85"/>
                  </a:lnTo>
                  <a:lnTo>
                    <a:pt x="4235" y="79"/>
                  </a:lnTo>
                  <a:lnTo>
                    <a:pt x="4923" y="35"/>
                  </a:lnTo>
                  <a:lnTo>
                    <a:pt x="5498" y="0"/>
                  </a:lnTo>
                  <a:lnTo>
                    <a:pt x="55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15" name="Freeform 7">
              <a:extLst>
                <a:ext uri="{FF2B5EF4-FFF2-40B4-BE49-F238E27FC236}">
                  <a16:creationId xmlns:a16="http://schemas.microsoft.com/office/drawing/2014/main" id="{0BE6F8E9-24BA-47B8-9CCD-E18AD0A43490}"/>
                </a:ext>
              </a:extLst>
            </p:cNvPr>
            <p:cNvSpPr>
              <a:spLocks/>
            </p:cNvSpPr>
            <p:nvPr/>
          </p:nvSpPr>
          <p:spPr bwMode="auto">
            <a:xfrm>
              <a:off x="855" y="-1283"/>
              <a:ext cx="4960" cy="1437"/>
            </a:xfrm>
            <a:custGeom>
              <a:avLst/>
              <a:gdLst>
                <a:gd name="T0" fmla="*/ 4896 w 4960"/>
                <a:gd name="T1" fmla="*/ 0 h 1437"/>
                <a:gd name="T2" fmla="*/ 4960 w 4960"/>
                <a:gd name="T3" fmla="*/ 0 h 1437"/>
                <a:gd name="T4" fmla="*/ 4935 w 4960"/>
                <a:gd name="T5" fmla="*/ 46 h 1437"/>
                <a:gd name="T6" fmla="*/ 4912 w 4960"/>
                <a:gd name="T7" fmla="*/ 89 h 1437"/>
                <a:gd name="T8" fmla="*/ 4892 w 4960"/>
                <a:gd name="T9" fmla="*/ 131 h 1437"/>
                <a:gd name="T10" fmla="*/ 4879 w 4960"/>
                <a:gd name="T11" fmla="*/ 162 h 1437"/>
                <a:gd name="T12" fmla="*/ 4860 w 4960"/>
                <a:gd name="T13" fmla="*/ 181 h 1437"/>
                <a:gd name="T14" fmla="*/ 4838 w 4960"/>
                <a:gd name="T15" fmla="*/ 195 h 1437"/>
                <a:gd name="T16" fmla="*/ 4809 w 4960"/>
                <a:gd name="T17" fmla="*/ 201 h 1437"/>
                <a:gd name="T18" fmla="*/ 4776 w 4960"/>
                <a:gd name="T19" fmla="*/ 203 h 1437"/>
                <a:gd name="T20" fmla="*/ 4287 w 4960"/>
                <a:gd name="T21" fmla="*/ 201 h 1437"/>
                <a:gd name="T22" fmla="*/ 3798 w 4960"/>
                <a:gd name="T23" fmla="*/ 203 h 1437"/>
                <a:gd name="T24" fmla="*/ 3590 w 4960"/>
                <a:gd name="T25" fmla="*/ 207 h 1437"/>
                <a:gd name="T26" fmla="*/ 3381 w 4960"/>
                <a:gd name="T27" fmla="*/ 216 h 1437"/>
                <a:gd name="T28" fmla="*/ 3172 w 4960"/>
                <a:gd name="T29" fmla="*/ 234 h 1437"/>
                <a:gd name="T30" fmla="*/ 2965 w 4960"/>
                <a:gd name="T31" fmla="*/ 261 h 1437"/>
                <a:gd name="T32" fmla="*/ 2826 w 4960"/>
                <a:gd name="T33" fmla="*/ 284 h 1437"/>
                <a:gd name="T34" fmla="*/ 2689 w 4960"/>
                <a:gd name="T35" fmla="*/ 313 h 1437"/>
                <a:gd name="T36" fmla="*/ 2554 w 4960"/>
                <a:gd name="T37" fmla="*/ 350 h 1437"/>
                <a:gd name="T38" fmla="*/ 2420 w 4960"/>
                <a:gd name="T39" fmla="*/ 394 h 1437"/>
                <a:gd name="T40" fmla="*/ 2289 w 4960"/>
                <a:gd name="T41" fmla="*/ 446 h 1437"/>
                <a:gd name="T42" fmla="*/ 2161 w 4960"/>
                <a:gd name="T43" fmla="*/ 508 h 1437"/>
                <a:gd name="T44" fmla="*/ 2047 w 4960"/>
                <a:gd name="T45" fmla="*/ 576 h 1437"/>
                <a:gd name="T46" fmla="*/ 1941 w 4960"/>
                <a:gd name="T47" fmla="*/ 651 h 1437"/>
                <a:gd name="T48" fmla="*/ 1840 w 4960"/>
                <a:gd name="T49" fmla="*/ 734 h 1437"/>
                <a:gd name="T50" fmla="*/ 1746 w 4960"/>
                <a:gd name="T51" fmla="*/ 823 h 1437"/>
                <a:gd name="T52" fmla="*/ 1660 w 4960"/>
                <a:gd name="T53" fmla="*/ 921 h 1437"/>
                <a:gd name="T54" fmla="*/ 1579 w 4960"/>
                <a:gd name="T55" fmla="*/ 1026 h 1437"/>
                <a:gd name="T56" fmla="*/ 1496 w 4960"/>
                <a:gd name="T57" fmla="*/ 1151 h 1437"/>
                <a:gd name="T58" fmla="*/ 1417 w 4960"/>
                <a:gd name="T59" fmla="*/ 1281 h 1437"/>
                <a:gd name="T60" fmla="*/ 1338 w 4960"/>
                <a:gd name="T61" fmla="*/ 1410 h 1437"/>
                <a:gd name="T62" fmla="*/ 1326 w 4960"/>
                <a:gd name="T63" fmla="*/ 1426 h 1437"/>
                <a:gd name="T64" fmla="*/ 1313 w 4960"/>
                <a:gd name="T65" fmla="*/ 1433 h 1437"/>
                <a:gd name="T66" fmla="*/ 1295 w 4960"/>
                <a:gd name="T67" fmla="*/ 1437 h 1437"/>
                <a:gd name="T68" fmla="*/ 37 w 4960"/>
                <a:gd name="T69" fmla="*/ 1437 h 1437"/>
                <a:gd name="T70" fmla="*/ 21 w 4960"/>
                <a:gd name="T71" fmla="*/ 1435 h 1437"/>
                <a:gd name="T72" fmla="*/ 0 w 4960"/>
                <a:gd name="T73" fmla="*/ 1435 h 1437"/>
                <a:gd name="T74" fmla="*/ 64 w 4960"/>
                <a:gd name="T75" fmla="*/ 1310 h 1437"/>
                <a:gd name="T76" fmla="*/ 126 w 4960"/>
                <a:gd name="T77" fmla="*/ 1186 h 1437"/>
                <a:gd name="T78" fmla="*/ 186 w 4960"/>
                <a:gd name="T79" fmla="*/ 1061 h 1437"/>
                <a:gd name="T80" fmla="*/ 247 w 4960"/>
                <a:gd name="T81" fmla="*/ 937 h 1437"/>
                <a:gd name="T82" fmla="*/ 315 w 4960"/>
                <a:gd name="T83" fmla="*/ 817 h 1437"/>
                <a:gd name="T84" fmla="*/ 389 w 4960"/>
                <a:gd name="T85" fmla="*/ 701 h 1437"/>
                <a:gd name="T86" fmla="*/ 458 w 4960"/>
                <a:gd name="T87" fmla="*/ 607 h 1437"/>
                <a:gd name="T88" fmla="*/ 533 w 4960"/>
                <a:gd name="T89" fmla="*/ 520 h 1437"/>
                <a:gd name="T90" fmla="*/ 615 w 4960"/>
                <a:gd name="T91" fmla="*/ 440 h 1437"/>
                <a:gd name="T92" fmla="*/ 700 w 4960"/>
                <a:gd name="T93" fmla="*/ 367 h 1437"/>
                <a:gd name="T94" fmla="*/ 791 w 4960"/>
                <a:gd name="T95" fmla="*/ 301 h 1437"/>
                <a:gd name="T96" fmla="*/ 887 w 4960"/>
                <a:gd name="T97" fmla="*/ 243 h 1437"/>
                <a:gd name="T98" fmla="*/ 990 w 4960"/>
                <a:gd name="T99" fmla="*/ 191 h 1437"/>
                <a:gd name="T100" fmla="*/ 1096 w 4960"/>
                <a:gd name="T101" fmla="*/ 147 h 1437"/>
                <a:gd name="T102" fmla="*/ 1206 w 4960"/>
                <a:gd name="T103" fmla="*/ 108 h 1437"/>
                <a:gd name="T104" fmla="*/ 1351 w 4960"/>
                <a:gd name="T105" fmla="*/ 69 h 1437"/>
                <a:gd name="T106" fmla="*/ 1496 w 4960"/>
                <a:gd name="T107" fmla="*/ 40 h 1437"/>
                <a:gd name="T108" fmla="*/ 1645 w 4960"/>
                <a:gd name="T109" fmla="*/ 21 h 1437"/>
                <a:gd name="T110" fmla="*/ 1794 w 4960"/>
                <a:gd name="T111" fmla="*/ 10 h 1437"/>
                <a:gd name="T112" fmla="*/ 1954 w 4960"/>
                <a:gd name="T113" fmla="*/ 4 h 1437"/>
                <a:gd name="T114" fmla="*/ 2117 w 4960"/>
                <a:gd name="T115" fmla="*/ 2 h 1437"/>
                <a:gd name="T116" fmla="*/ 4896 w 4960"/>
                <a:gd name="T117" fmla="*/ 0 h 1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60" h="1437">
                  <a:moveTo>
                    <a:pt x="4896" y="0"/>
                  </a:moveTo>
                  <a:lnTo>
                    <a:pt x="4960" y="0"/>
                  </a:lnTo>
                  <a:lnTo>
                    <a:pt x="4935" y="46"/>
                  </a:lnTo>
                  <a:lnTo>
                    <a:pt x="4912" y="89"/>
                  </a:lnTo>
                  <a:lnTo>
                    <a:pt x="4892" y="131"/>
                  </a:lnTo>
                  <a:lnTo>
                    <a:pt x="4879" y="162"/>
                  </a:lnTo>
                  <a:lnTo>
                    <a:pt x="4860" y="181"/>
                  </a:lnTo>
                  <a:lnTo>
                    <a:pt x="4838" y="195"/>
                  </a:lnTo>
                  <a:lnTo>
                    <a:pt x="4809" y="201"/>
                  </a:lnTo>
                  <a:lnTo>
                    <a:pt x="4776" y="203"/>
                  </a:lnTo>
                  <a:lnTo>
                    <a:pt x="4287" y="201"/>
                  </a:lnTo>
                  <a:lnTo>
                    <a:pt x="3798" y="203"/>
                  </a:lnTo>
                  <a:lnTo>
                    <a:pt x="3590" y="207"/>
                  </a:lnTo>
                  <a:lnTo>
                    <a:pt x="3381" y="216"/>
                  </a:lnTo>
                  <a:lnTo>
                    <a:pt x="3172" y="234"/>
                  </a:lnTo>
                  <a:lnTo>
                    <a:pt x="2965" y="261"/>
                  </a:lnTo>
                  <a:lnTo>
                    <a:pt x="2826" y="284"/>
                  </a:lnTo>
                  <a:lnTo>
                    <a:pt x="2689" y="313"/>
                  </a:lnTo>
                  <a:lnTo>
                    <a:pt x="2554" y="350"/>
                  </a:lnTo>
                  <a:lnTo>
                    <a:pt x="2420" y="394"/>
                  </a:lnTo>
                  <a:lnTo>
                    <a:pt x="2289" y="446"/>
                  </a:lnTo>
                  <a:lnTo>
                    <a:pt x="2161" y="508"/>
                  </a:lnTo>
                  <a:lnTo>
                    <a:pt x="2047" y="576"/>
                  </a:lnTo>
                  <a:lnTo>
                    <a:pt x="1941" y="651"/>
                  </a:lnTo>
                  <a:lnTo>
                    <a:pt x="1840" y="734"/>
                  </a:lnTo>
                  <a:lnTo>
                    <a:pt x="1746" y="823"/>
                  </a:lnTo>
                  <a:lnTo>
                    <a:pt x="1660" y="921"/>
                  </a:lnTo>
                  <a:lnTo>
                    <a:pt x="1579" y="1026"/>
                  </a:lnTo>
                  <a:lnTo>
                    <a:pt x="1496" y="1151"/>
                  </a:lnTo>
                  <a:lnTo>
                    <a:pt x="1417" y="1281"/>
                  </a:lnTo>
                  <a:lnTo>
                    <a:pt x="1338" y="1410"/>
                  </a:lnTo>
                  <a:lnTo>
                    <a:pt x="1326" y="1426"/>
                  </a:lnTo>
                  <a:lnTo>
                    <a:pt x="1313" y="1433"/>
                  </a:lnTo>
                  <a:lnTo>
                    <a:pt x="1295" y="1437"/>
                  </a:lnTo>
                  <a:lnTo>
                    <a:pt x="37" y="1437"/>
                  </a:lnTo>
                  <a:lnTo>
                    <a:pt x="21" y="1435"/>
                  </a:lnTo>
                  <a:lnTo>
                    <a:pt x="0" y="1435"/>
                  </a:lnTo>
                  <a:lnTo>
                    <a:pt x="64" y="1310"/>
                  </a:lnTo>
                  <a:lnTo>
                    <a:pt x="126" y="1186"/>
                  </a:lnTo>
                  <a:lnTo>
                    <a:pt x="186" y="1061"/>
                  </a:lnTo>
                  <a:lnTo>
                    <a:pt x="247" y="937"/>
                  </a:lnTo>
                  <a:lnTo>
                    <a:pt x="315" y="817"/>
                  </a:lnTo>
                  <a:lnTo>
                    <a:pt x="389" y="701"/>
                  </a:lnTo>
                  <a:lnTo>
                    <a:pt x="458" y="607"/>
                  </a:lnTo>
                  <a:lnTo>
                    <a:pt x="533" y="520"/>
                  </a:lnTo>
                  <a:lnTo>
                    <a:pt x="615" y="440"/>
                  </a:lnTo>
                  <a:lnTo>
                    <a:pt x="700" y="367"/>
                  </a:lnTo>
                  <a:lnTo>
                    <a:pt x="791" y="301"/>
                  </a:lnTo>
                  <a:lnTo>
                    <a:pt x="887" y="243"/>
                  </a:lnTo>
                  <a:lnTo>
                    <a:pt x="990" y="191"/>
                  </a:lnTo>
                  <a:lnTo>
                    <a:pt x="1096" y="147"/>
                  </a:lnTo>
                  <a:lnTo>
                    <a:pt x="1206" y="108"/>
                  </a:lnTo>
                  <a:lnTo>
                    <a:pt x="1351" y="69"/>
                  </a:lnTo>
                  <a:lnTo>
                    <a:pt x="1496" y="40"/>
                  </a:lnTo>
                  <a:lnTo>
                    <a:pt x="1645" y="21"/>
                  </a:lnTo>
                  <a:lnTo>
                    <a:pt x="1794" y="10"/>
                  </a:lnTo>
                  <a:lnTo>
                    <a:pt x="1954" y="4"/>
                  </a:lnTo>
                  <a:lnTo>
                    <a:pt x="2117" y="2"/>
                  </a:lnTo>
                  <a:lnTo>
                    <a:pt x="489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16" name="Freeform 8">
              <a:extLst>
                <a:ext uri="{FF2B5EF4-FFF2-40B4-BE49-F238E27FC236}">
                  <a16:creationId xmlns:a16="http://schemas.microsoft.com/office/drawing/2014/main" id="{61144228-6360-4B55-95F5-F9B22AED9A89}"/>
                </a:ext>
              </a:extLst>
            </p:cNvPr>
            <p:cNvSpPr>
              <a:spLocks/>
            </p:cNvSpPr>
            <p:nvPr/>
          </p:nvSpPr>
          <p:spPr bwMode="auto">
            <a:xfrm>
              <a:off x="-365" y="643"/>
              <a:ext cx="2316" cy="1988"/>
            </a:xfrm>
            <a:custGeom>
              <a:avLst/>
              <a:gdLst>
                <a:gd name="T0" fmla="*/ 2297 w 2316"/>
                <a:gd name="T1" fmla="*/ 0 h 1988"/>
                <a:gd name="T2" fmla="*/ 2316 w 2316"/>
                <a:gd name="T3" fmla="*/ 0 h 1988"/>
                <a:gd name="T4" fmla="*/ 2250 w 2316"/>
                <a:gd name="T5" fmla="*/ 124 h 1988"/>
                <a:gd name="T6" fmla="*/ 2185 w 2316"/>
                <a:gd name="T7" fmla="*/ 245 h 1988"/>
                <a:gd name="T8" fmla="*/ 2038 w 2316"/>
                <a:gd name="T9" fmla="*/ 510 h 1988"/>
                <a:gd name="T10" fmla="*/ 1885 w 2316"/>
                <a:gd name="T11" fmla="*/ 771 h 1988"/>
                <a:gd name="T12" fmla="*/ 1726 w 2316"/>
                <a:gd name="T13" fmla="*/ 1028 h 1988"/>
                <a:gd name="T14" fmla="*/ 1560 w 2316"/>
                <a:gd name="T15" fmla="*/ 1281 h 1988"/>
                <a:gd name="T16" fmla="*/ 1496 w 2316"/>
                <a:gd name="T17" fmla="*/ 1368 h 1988"/>
                <a:gd name="T18" fmla="*/ 1431 w 2316"/>
                <a:gd name="T19" fmla="*/ 1455 h 1988"/>
                <a:gd name="T20" fmla="*/ 1361 w 2316"/>
                <a:gd name="T21" fmla="*/ 1536 h 1988"/>
                <a:gd name="T22" fmla="*/ 1286 w 2316"/>
                <a:gd name="T23" fmla="*/ 1613 h 1988"/>
                <a:gd name="T24" fmla="*/ 1205 w 2316"/>
                <a:gd name="T25" fmla="*/ 1685 h 1988"/>
                <a:gd name="T26" fmla="*/ 1118 w 2316"/>
                <a:gd name="T27" fmla="*/ 1751 h 1988"/>
                <a:gd name="T28" fmla="*/ 1036 w 2316"/>
                <a:gd name="T29" fmla="*/ 1803 h 1988"/>
                <a:gd name="T30" fmla="*/ 951 w 2316"/>
                <a:gd name="T31" fmla="*/ 1847 h 1988"/>
                <a:gd name="T32" fmla="*/ 864 w 2316"/>
                <a:gd name="T33" fmla="*/ 1884 h 1988"/>
                <a:gd name="T34" fmla="*/ 773 w 2316"/>
                <a:gd name="T35" fmla="*/ 1913 h 1988"/>
                <a:gd name="T36" fmla="*/ 683 w 2316"/>
                <a:gd name="T37" fmla="*/ 1936 h 1988"/>
                <a:gd name="T38" fmla="*/ 586 w 2316"/>
                <a:gd name="T39" fmla="*/ 1953 h 1988"/>
                <a:gd name="T40" fmla="*/ 449 w 2316"/>
                <a:gd name="T41" fmla="*/ 1971 h 1988"/>
                <a:gd name="T42" fmla="*/ 311 w 2316"/>
                <a:gd name="T43" fmla="*/ 1980 h 1988"/>
                <a:gd name="T44" fmla="*/ 172 w 2316"/>
                <a:gd name="T45" fmla="*/ 1986 h 1988"/>
                <a:gd name="T46" fmla="*/ 33 w 2316"/>
                <a:gd name="T47" fmla="*/ 1988 h 1988"/>
                <a:gd name="T48" fmla="*/ 18 w 2316"/>
                <a:gd name="T49" fmla="*/ 1988 h 1988"/>
                <a:gd name="T50" fmla="*/ 0 w 2316"/>
                <a:gd name="T51" fmla="*/ 1988 h 1988"/>
                <a:gd name="T52" fmla="*/ 8 w 2316"/>
                <a:gd name="T53" fmla="*/ 1969 h 1988"/>
                <a:gd name="T54" fmla="*/ 14 w 2316"/>
                <a:gd name="T55" fmla="*/ 1955 h 1988"/>
                <a:gd name="T56" fmla="*/ 916 w 2316"/>
                <a:gd name="T57" fmla="*/ 168 h 1988"/>
                <a:gd name="T58" fmla="*/ 928 w 2316"/>
                <a:gd name="T59" fmla="*/ 149 h 1988"/>
                <a:gd name="T60" fmla="*/ 945 w 2316"/>
                <a:gd name="T61" fmla="*/ 137 h 1988"/>
                <a:gd name="T62" fmla="*/ 967 w 2316"/>
                <a:gd name="T63" fmla="*/ 133 h 1988"/>
                <a:gd name="T64" fmla="*/ 1753 w 2316"/>
                <a:gd name="T65" fmla="*/ 54 h 1988"/>
                <a:gd name="T66" fmla="*/ 2281 w 2316"/>
                <a:gd name="T67" fmla="*/ 0 h 1988"/>
                <a:gd name="T68" fmla="*/ 2297 w 2316"/>
                <a:gd name="T69" fmla="*/ 0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16" h="1988">
                  <a:moveTo>
                    <a:pt x="2297" y="0"/>
                  </a:moveTo>
                  <a:lnTo>
                    <a:pt x="2316" y="0"/>
                  </a:lnTo>
                  <a:lnTo>
                    <a:pt x="2250" y="124"/>
                  </a:lnTo>
                  <a:lnTo>
                    <a:pt x="2185" y="245"/>
                  </a:lnTo>
                  <a:lnTo>
                    <a:pt x="2038" y="510"/>
                  </a:lnTo>
                  <a:lnTo>
                    <a:pt x="1885" y="771"/>
                  </a:lnTo>
                  <a:lnTo>
                    <a:pt x="1726" y="1028"/>
                  </a:lnTo>
                  <a:lnTo>
                    <a:pt x="1560" y="1281"/>
                  </a:lnTo>
                  <a:lnTo>
                    <a:pt x="1496" y="1368"/>
                  </a:lnTo>
                  <a:lnTo>
                    <a:pt x="1431" y="1455"/>
                  </a:lnTo>
                  <a:lnTo>
                    <a:pt x="1361" y="1536"/>
                  </a:lnTo>
                  <a:lnTo>
                    <a:pt x="1286" y="1613"/>
                  </a:lnTo>
                  <a:lnTo>
                    <a:pt x="1205" y="1685"/>
                  </a:lnTo>
                  <a:lnTo>
                    <a:pt x="1118" y="1751"/>
                  </a:lnTo>
                  <a:lnTo>
                    <a:pt x="1036" y="1803"/>
                  </a:lnTo>
                  <a:lnTo>
                    <a:pt x="951" y="1847"/>
                  </a:lnTo>
                  <a:lnTo>
                    <a:pt x="864" y="1884"/>
                  </a:lnTo>
                  <a:lnTo>
                    <a:pt x="773" y="1913"/>
                  </a:lnTo>
                  <a:lnTo>
                    <a:pt x="683" y="1936"/>
                  </a:lnTo>
                  <a:lnTo>
                    <a:pt x="586" y="1953"/>
                  </a:lnTo>
                  <a:lnTo>
                    <a:pt x="449" y="1971"/>
                  </a:lnTo>
                  <a:lnTo>
                    <a:pt x="311" y="1980"/>
                  </a:lnTo>
                  <a:lnTo>
                    <a:pt x="172" y="1986"/>
                  </a:lnTo>
                  <a:lnTo>
                    <a:pt x="33" y="1988"/>
                  </a:lnTo>
                  <a:lnTo>
                    <a:pt x="18" y="1988"/>
                  </a:lnTo>
                  <a:lnTo>
                    <a:pt x="0" y="1988"/>
                  </a:lnTo>
                  <a:lnTo>
                    <a:pt x="8" y="1969"/>
                  </a:lnTo>
                  <a:lnTo>
                    <a:pt x="14" y="1955"/>
                  </a:lnTo>
                  <a:lnTo>
                    <a:pt x="916" y="168"/>
                  </a:lnTo>
                  <a:lnTo>
                    <a:pt x="928" y="149"/>
                  </a:lnTo>
                  <a:lnTo>
                    <a:pt x="945" y="137"/>
                  </a:lnTo>
                  <a:lnTo>
                    <a:pt x="967" y="133"/>
                  </a:lnTo>
                  <a:lnTo>
                    <a:pt x="1753" y="54"/>
                  </a:lnTo>
                  <a:lnTo>
                    <a:pt x="2281" y="0"/>
                  </a:lnTo>
                  <a:lnTo>
                    <a:pt x="229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17" name="Freeform 9">
              <a:extLst>
                <a:ext uri="{FF2B5EF4-FFF2-40B4-BE49-F238E27FC236}">
                  <a16:creationId xmlns:a16="http://schemas.microsoft.com/office/drawing/2014/main" id="{88DFCB77-4787-41C9-BEEE-C96E24C96E86}"/>
                </a:ext>
              </a:extLst>
            </p:cNvPr>
            <p:cNvSpPr>
              <a:spLocks/>
            </p:cNvSpPr>
            <p:nvPr/>
          </p:nvSpPr>
          <p:spPr bwMode="auto">
            <a:xfrm>
              <a:off x="3146" y="-875"/>
              <a:ext cx="2472" cy="1029"/>
            </a:xfrm>
            <a:custGeom>
              <a:avLst/>
              <a:gdLst>
                <a:gd name="T0" fmla="*/ 2451 w 2472"/>
                <a:gd name="T1" fmla="*/ 0 h 1029"/>
                <a:gd name="T2" fmla="*/ 2472 w 2472"/>
                <a:gd name="T3" fmla="*/ 0 h 1029"/>
                <a:gd name="T4" fmla="*/ 2426 w 2472"/>
                <a:gd name="T5" fmla="*/ 94 h 1029"/>
                <a:gd name="T6" fmla="*/ 2379 w 2472"/>
                <a:gd name="T7" fmla="*/ 185 h 1029"/>
                <a:gd name="T8" fmla="*/ 1977 w 2472"/>
                <a:gd name="T9" fmla="*/ 1004 h 1029"/>
                <a:gd name="T10" fmla="*/ 1967 w 2472"/>
                <a:gd name="T11" fmla="*/ 1018 h 1029"/>
                <a:gd name="T12" fmla="*/ 1956 w 2472"/>
                <a:gd name="T13" fmla="*/ 1027 h 1029"/>
                <a:gd name="T14" fmla="*/ 1937 w 2472"/>
                <a:gd name="T15" fmla="*/ 1029 h 1029"/>
                <a:gd name="T16" fmla="*/ 23 w 2472"/>
                <a:gd name="T17" fmla="*/ 1029 h 1029"/>
                <a:gd name="T18" fmla="*/ 17 w 2472"/>
                <a:gd name="T19" fmla="*/ 1027 h 1029"/>
                <a:gd name="T20" fmla="*/ 9 w 2472"/>
                <a:gd name="T21" fmla="*/ 1027 h 1029"/>
                <a:gd name="T22" fmla="*/ 0 w 2472"/>
                <a:gd name="T23" fmla="*/ 1027 h 1029"/>
                <a:gd name="T24" fmla="*/ 48 w 2472"/>
                <a:gd name="T25" fmla="*/ 938 h 1029"/>
                <a:gd name="T26" fmla="*/ 100 w 2472"/>
                <a:gd name="T27" fmla="*/ 852 h 1029"/>
                <a:gd name="T28" fmla="*/ 152 w 2472"/>
                <a:gd name="T29" fmla="*/ 767 h 1029"/>
                <a:gd name="T30" fmla="*/ 210 w 2472"/>
                <a:gd name="T31" fmla="*/ 683 h 1029"/>
                <a:gd name="T32" fmla="*/ 270 w 2472"/>
                <a:gd name="T33" fmla="*/ 606 h 1029"/>
                <a:gd name="T34" fmla="*/ 334 w 2472"/>
                <a:gd name="T35" fmla="*/ 531 h 1029"/>
                <a:gd name="T36" fmla="*/ 404 w 2472"/>
                <a:gd name="T37" fmla="*/ 461 h 1029"/>
                <a:gd name="T38" fmla="*/ 479 w 2472"/>
                <a:gd name="T39" fmla="*/ 396 h 1029"/>
                <a:gd name="T40" fmla="*/ 560 w 2472"/>
                <a:gd name="T41" fmla="*/ 336 h 1029"/>
                <a:gd name="T42" fmla="*/ 647 w 2472"/>
                <a:gd name="T43" fmla="*/ 284 h 1029"/>
                <a:gd name="T44" fmla="*/ 744 w 2472"/>
                <a:gd name="T45" fmla="*/ 235 h 1029"/>
                <a:gd name="T46" fmla="*/ 842 w 2472"/>
                <a:gd name="T47" fmla="*/ 195 h 1029"/>
                <a:gd name="T48" fmla="*/ 941 w 2472"/>
                <a:gd name="T49" fmla="*/ 162 h 1029"/>
                <a:gd name="T50" fmla="*/ 1043 w 2472"/>
                <a:gd name="T51" fmla="*/ 133 h 1029"/>
                <a:gd name="T52" fmla="*/ 1148 w 2472"/>
                <a:gd name="T53" fmla="*/ 108 h 1029"/>
                <a:gd name="T54" fmla="*/ 1320 w 2472"/>
                <a:gd name="T55" fmla="*/ 75 h 1029"/>
                <a:gd name="T56" fmla="*/ 1492 w 2472"/>
                <a:gd name="T57" fmla="*/ 50 h 1029"/>
                <a:gd name="T58" fmla="*/ 1666 w 2472"/>
                <a:gd name="T59" fmla="*/ 32 h 1029"/>
                <a:gd name="T60" fmla="*/ 1842 w 2472"/>
                <a:gd name="T61" fmla="*/ 21 h 1029"/>
                <a:gd name="T62" fmla="*/ 2138 w 2472"/>
                <a:gd name="T63" fmla="*/ 9 h 1029"/>
                <a:gd name="T64" fmla="*/ 2433 w 2472"/>
                <a:gd name="T65" fmla="*/ 0 h 1029"/>
                <a:gd name="T66" fmla="*/ 2451 w 2472"/>
                <a:gd name="T67" fmla="*/ 0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2" h="1029">
                  <a:moveTo>
                    <a:pt x="2451" y="0"/>
                  </a:moveTo>
                  <a:lnTo>
                    <a:pt x="2472" y="0"/>
                  </a:lnTo>
                  <a:lnTo>
                    <a:pt x="2426" y="94"/>
                  </a:lnTo>
                  <a:lnTo>
                    <a:pt x="2379" y="185"/>
                  </a:lnTo>
                  <a:lnTo>
                    <a:pt x="1977" y="1004"/>
                  </a:lnTo>
                  <a:lnTo>
                    <a:pt x="1967" y="1018"/>
                  </a:lnTo>
                  <a:lnTo>
                    <a:pt x="1956" y="1027"/>
                  </a:lnTo>
                  <a:lnTo>
                    <a:pt x="1937" y="1029"/>
                  </a:lnTo>
                  <a:lnTo>
                    <a:pt x="23" y="1029"/>
                  </a:lnTo>
                  <a:lnTo>
                    <a:pt x="17" y="1027"/>
                  </a:lnTo>
                  <a:lnTo>
                    <a:pt x="9" y="1027"/>
                  </a:lnTo>
                  <a:lnTo>
                    <a:pt x="0" y="1027"/>
                  </a:lnTo>
                  <a:lnTo>
                    <a:pt x="48" y="938"/>
                  </a:lnTo>
                  <a:lnTo>
                    <a:pt x="100" y="852"/>
                  </a:lnTo>
                  <a:lnTo>
                    <a:pt x="152" y="767"/>
                  </a:lnTo>
                  <a:lnTo>
                    <a:pt x="210" y="683"/>
                  </a:lnTo>
                  <a:lnTo>
                    <a:pt x="270" y="606"/>
                  </a:lnTo>
                  <a:lnTo>
                    <a:pt x="334" y="531"/>
                  </a:lnTo>
                  <a:lnTo>
                    <a:pt x="404" y="461"/>
                  </a:lnTo>
                  <a:lnTo>
                    <a:pt x="479" y="396"/>
                  </a:lnTo>
                  <a:lnTo>
                    <a:pt x="560" y="336"/>
                  </a:lnTo>
                  <a:lnTo>
                    <a:pt x="647" y="284"/>
                  </a:lnTo>
                  <a:lnTo>
                    <a:pt x="744" y="235"/>
                  </a:lnTo>
                  <a:lnTo>
                    <a:pt x="842" y="195"/>
                  </a:lnTo>
                  <a:lnTo>
                    <a:pt x="941" y="162"/>
                  </a:lnTo>
                  <a:lnTo>
                    <a:pt x="1043" y="133"/>
                  </a:lnTo>
                  <a:lnTo>
                    <a:pt x="1148" y="108"/>
                  </a:lnTo>
                  <a:lnTo>
                    <a:pt x="1320" y="75"/>
                  </a:lnTo>
                  <a:lnTo>
                    <a:pt x="1492" y="50"/>
                  </a:lnTo>
                  <a:lnTo>
                    <a:pt x="1666" y="32"/>
                  </a:lnTo>
                  <a:lnTo>
                    <a:pt x="1842" y="21"/>
                  </a:lnTo>
                  <a:lnTo>
                    <a:pt x="2138" y="9"/>
                  </a:lnTo>
                  <a:lnTo>
                    <a:pt x="2433" y="0"/>
                  </a:lnTo>
                  <a:lnTo>
                    <a:pt x="245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grpSp>
      <p:sp>
        <p:nvSpPr>
          <p:cNvPr id="36" name="Segnaposto numero diapositiva 5">
            <a:extLst>
              <a:ext uri="{FF2B5EF4-FFF2-40B4-BE49-F238E27FC236}">
                <a16:creationId xmlns:a16="http://schemas.microsoft.com/office/drawing/2014/main" id="{79A77BD1-CC86-49F8-A7FD-E0EB30E9AA60}"/>
              </a:ext>
            </a:extLst>
          </p:cNvPr>
          <p:cNvSpPr txBox="1">
            <a:spLocks/>
          </p:cNvSpPr>
          <p:nvPr userDrawn="1"/>
        </p:nvSpPr>
        <p:spPr>
          <a:xfrm>
            <a:off x="11718170" y="6495906"/>
            <a:ext cx="472888" cy="231173"/>
          </a:xfrm>
          <a:prstGeom prst="rect">
            <a:avLst/>
          </a:prstGeom>
          <a:noFill/>
        </p:spPr>
        <p:txBody>
          <a:bodyPr wrap="none" lIns="0" tIns="0" rIns="0" bIns="0" rtlCol="0" anchor="ctr">
            <a:noAutofit/>
          </a:bodyPr>
          <a:lstStyle>
            <a:defPPr>
              <a:defRPr lang="en-US"/>
            </a:defPPr>
            <a:lvl1pPr marL="0" algn="ctr" defTabSz="914400" rtl="0" eaLnBrk="1" latinLnBrk="0" hangingPunct="1">
              <a:defRPr lang="en-GB" sz="1000" b="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fld id="{B9D7DBFB-DCE9-42BC-A361-A0671D12ADFC}" type="slidenum">
              <a:rPr lang="it-IT" smtClean="0"/>
              <a:pPr defTabSz="1219170"/>
              <a:t>‹N›</a:t>
            </a:fld>
            <a:endParaRPr lang="it-IT" dirty="0"/>
          </a:p>
        </p:txBody>
      </p:sp>
      <p:sp>
        <p:nvSpPr>
          <p:cNvPr id="42" name="Rectangle 2"/>
          <p:cNvSpPr>
            <a:spLocks noGrp="1" noChangeArrowheads="1"/>
          </p:cNvSpPr>
          <p:nvPr>
            <p:ph type="title"/>
          </p:nvPr>
        </p:nvSpPr>
        <p:spPr bwMode="auto">
          <a:xfrm>
            <a:off x="406800" y="0"/>
            <a:ext cx="11178000" cy="86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6800" rIns="90000" bIns="46800" numCol="1" anchor="b" anchorCtr="0" compatLnSpc="1">
            <a:prstTxWarp prst="textNoShape">
              <a:avLst/>
            </a:prstTxWarp>
          </a:bodyPr>
          <a:lstStyle/>
          <a:p>
            <a:pPr lvl="0"/>
            <a:r>
              <a:rPr lang="it-IT" dirty="0"/>
              <a:t>Titolo Calibri 28pt </a:t>
            </a:r>
          </a:p>
        </p:txBody>
      </p:sp>
      <p:sp>
        <p:nvSpPr>
          <p:cNvPr id="43" name="Rectangle 3"/>
          <p:cNvSpPr>
            <a:spLocks noGrp="1" noChangeArrowheads="1"/>
          </p:cNvSpPr>
          <p:nvPr>
            <p:ph type="body" idx="1"/>
          </p:nvPr>
        </p:nvSpPr>
        <p:spPr bwMode="auto">
          <a:xfrm>
            <a:off x="407111" y="1270450"/>
            <a:ext cx="11164886" cy="4201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it-IT" dirty="0"/>
              <a:t>Testo Calibri 20pt</a:t>
            </a:r>
          </a:p>
          <a:p>
            <a:pPr lvl="1"/>
            <a:r>
              <a:rPr lang="it-IT" dirty="0"/>
              <a:t>Secondo livello 18pt</a:t>
            </a:r>
          </a:p>
          <a:p>
            <a:pPr lvl="2"/>
            <a:r>
              <a:rPr lang="it-IT" dirty="0"/>
              <a:t>Terzo livello 16pt</a:t>
            </a:r>
          </a:p>
          <a:p>
            <a:pPr lvl="3"/>
            <a:r>
              <a:rPr lang="it-IT" dirty="0"/>
              <a:t>Quarto livello 14pt</a:t>
            </a:r>
          </a:p>
          <a:p>
            <a:pPr lvl="4"/>
            <a:r>
              <a:rPr lang="it-IT" dirty="0"/>
              <a:t>Quinto livello 12pt</a:t>
            </a:r>
          </a:p>
        </p:txBody>
      </p:sp>
      <p:sp>
        <p:nvSpPr>
          <p:cNvPr id="5" name="Segnaposto data 3">
            <a:extLst>
              <a:ext uri="{FF2B5EF4-FFF2-40B4-BE49-F238E27FC236}">
                <a16:creationId xmlns:a16="http://schemas.microsoft.com/office/drawing/2014/main" id="{3FC3F5F2-DE06-FE01-CE7E-F01397BDF900}"/>
              </a:ext>
            </a:extLst>
          </p:cNvPr>
          <p:cNvSpPr>
            <a:spLocks noGrp="1"/>
          </p:cNvSpPr>
          <p:nvPr>
            <p:ph type="dt" sz="half" idx="2"/>
          </p:nvPr>
        </p:nvSpPr>
        <p:spPr>
          <a:xfrm>
            <a:off x="8728365" y="6404393"/>
            <a:ext cx="1555816" cy="123111"/>
          </a:xfrm>
          <a:prstGeom prst="rect">
            <a:avLst/>
          </a:prstGeom>
          <a:solidFill>
            <a:schemeClr val="bg1"/>
          </a:solidFill>
          <a:effectLst/>
        </p:spPr>
        <p:txBody>
          <a:bodyPr wrap="square" lIns="0" tIns="0" rIns="0" bIns="0" rtlCol="0" anchor="ctr">
            <a:spAutoFit/>
          </a:bodyPr>
          <a:lstStyle>
            <a:lvl1pPr algn="r">
              <a:defRPr lang="it-IT" sz="800" smtClean="0">
                <a:solidFill>
                  <a:schemeClr val="tx2"/>
                </a:solidFill>
                <a:effectLst/>
              </a:defRPr>
            </a:lvl1pPr>
          </a:lstStyle>
          <a:p>
            <a:pPr defTabSz="1219170"/>
            <a:r>
              <a:rPr lang="it-IT" dirty="0"/>
              <a:t>Formato data GG/MM/AAAA</a:t>
            </a:r>
            <a:endParaRPr lang="en-GB" dirty="0"/>
          </a:p>
        </p:txBody>
      </p:sp>
      <p:sp>
        <p:nvSpPr>
          <p:cNvPr id="6" name="Segnaposto piè di pagina 4">
            <a:extLst>
              <a:ext uri="{FF2B5EF4-FFF2-40B4-BE49-F238E27FC236}">
                <a16:creationId xmlns:a16="http://schemas.microsoft.com/office/drawing/2014/main" id="{692E4694-23ED-0464-A376-890CEF95186C}"/>
              </a:ext>
            </a:extLst>
          </p:cNvPr>
          <p:cNvSpPr>
            <a:spLocks noGrp="1"/>
          </p:cNvSpPr>
          <p:nvPr>
            <p:ph type="ftr" sz="quarter" idx="3"/>
          </p:nvPr>
        </p:nvSpPr>
        <p:spPr>
          <a:xfrm>
            <a:off x="2076899" y="6551995"/>
            <a:ext cx="820775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r>
              <a:rPr lang="en-GB" dirty="0" err="1"/>
              <a:t>Titolo</a:t>
            </a:r>
            <a:r>
              <a:rPr lang="en-GB" dirty="0"/>
              <a:t> </a:t>
            </a:r>
            <a:r>
              <a:rPr lang="en-GB" dirty="0" err="1"/>
              <a:t>presentazione</a:t>
            </a:r>
            <a:r>
              <a:rPr lang="en-GB" dirty="0"/>
              <a:t>   </a:t>
            </a:r>
            <a:r>
              <a:rPr lang="en-GB" dirty="0">
                <a:solidFill>
                  <a:schemeClr val="tx2"/>
                </a:solidFill>
              </a:rPr>
              <a:t>I</a:t>
            </a:r>
            <a:r>
              <a:rPr lang="en-GB" dirty="0"/>
              <a:t>   Nome </a:t>
            </a:r>
            <a:r>
              <a:rPr lang="en-GB" dirty="0" err="1"/>
              <a:t>relatore</a:t>
            </a:r>
            <a:endParaRPr lang="en-GB" dirty="0"/>
          </a:p>
        </p:txBody>
      </p:sp>
      <p:pic>
        <p:nvPicPr>
          <p:cNvPr id="3" name="Immagine 2">
            <a:extLst>
              <a:ext uri="{FF2B5EF4-FFF2-40B4-BE49-F238E27FC236}">
                <a16:creationId xmlns:a16="http://schemas.microsoft.com/office/drawing/2014/main" id="{4FC338C1-6184-285E-E537-1C59B75F8740}"/>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407988" y="6300559"/>
            <a:ext cx="1745747" cy="358881"/>
          </a:xfrm>
          <a:prstGeom prst="rect">
            <a:avLst/>
          </a:prstGeom>
        </p:spPr>
      </p:pic>
      <p:pic>
        <p:nvPicPr>
          <p:cNvPr id="4" name="Immagine 3" descr="Immagine che contiene testo, schermata, Carattere, Elementi grafici&#10;&#10;Descrizione generata automaticamente">
            <a:extLst>
              <a:ext uri="{FF2B5EF4-FFF2-40B4-BE49-F238E27FC236}">
                <a16:creationId xmlns:a16="http://schemas.microsoft.com/office/drawing/2014/main" id="{F03A62F2-BFAE-8B95-E336-9DABDC7E9A90}"/>
              </a:ext>
            </a:extLst>
          </p:cNvPr>
          <p:cNvPicPr>
            <a:picLocks noChangeAspect="1"/>
          </p:cNvPicPr>
          <p:nvPr userDrawn="1"/>
        </p:nvPicPr>
        <p:blipFill>
          <a:blip r:embed="rId22" cstate="hqprint">
            <a:extLst>
              <a:ext uri="{28A0092B-C50C-407E-A947-70E740481C1C}">
                <a14:useLocalDpi xmlns:a14="http://schemas.microsoft.com/office/drawing/2010/main" val="0"/>
              </a:ext>
            </a:extLst>
          </a:blip>
          <a:stretch>
            <a:fillRect/>
          </a:stretch>
        </p:blipFill>
        <p:spPr>
          <a:xfrm>
            <a:off x="10613643" y="6109347"/>
            <a:ext cx="1043236" cy="695817"/>
          </a:xfrm>
          <a:prstGeom prst="rect">
            <a:avLst/>
          </a:prstGeom>
        </p:spPr>
      </p:pic>
      <p:sp>
        <p:nvSpPr>
          <p:cNvPr id="7" name="CasellaDiTesto 6">
            <a:extLst>
              <a:ext uri="{FF2B5EF4-FFF2-40B4-BE49-F238E27FC236}">
                <a16:creationId xmlns:a16="http://schemas.microsoft.com/office/drawing/2014/main" id="{62395B03-98E6-CD7E-F56F-BE906224117F}"/>
              </a:ext>
            </a:extLst>
          </p:cNvPr>
          <p:cNvSpPr txBox="1"/>
          <p:nvPr userDrawn="1">
            <p:extLst>
              <p:ext uri="{1162E1C5-73C7-4A58-AE30-91384D911F3F}">
                <p184:classification xmlns:p184="http://schemas.microsoft.com/office/powerpoint/2018/4/main" val="ftr"/>
              </p:ext>
            </p:extLst>
          </p:nvPr>
        </p:nvSpPr>
        <p:spPr>
          <a:xfrm>
            <a:off x="4691825" y="6705600"/>
            <a:ext cx="2836862" cy="152400"/>
          </a:xfrm>
          <a:prstGeom prst="rect">
            <a:avLst/>
          </a:prstGeom>
        </p:spPr>
        <p:txBody>
          <a:bodyPr horzOverflow="overflow" lIns="0" tIns="0" rIns="0" bIns="0">
            <a:spAutoFit/>
          </a:bodyPr>
          <a:lstStyle/>
          <a:p>
            <a:pPr algn="l"/>
            <a:r>
              <a:rPr lang="it-IT" sz="1000">
                <a:solidFill>
                  <a:srgbClr val="000000"/>
                </a:solidFill>
                <a:latin typeface="Calibri" panose="020F0502020204030204" pitchFamily="34" charset="0"/>
                <a:cs typeface="Calibri" panose="020F0502020204030204" pitchFamily="34" charset="0"/>
              </a:rPr>
              <a:t>Informazione ad uso interno - Internal use information</a:t>
            </a:r>
          </a:p>
        </p:txBody>
      </p:sp>
    </p:spTree>
    <p:extLst>
      <p:ext uri="{BB962C8B-B14F-4D97-AF65-F5344CB8AC3E}">
        <p14:creationId xmlns:p14="http://schemas.microsoft.com/office/powerpoint/2010/main" val="35569156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hf sldNum="0" hdr="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tab pos="806450" algn="l"/>
        </a:tabLst>
        <a:defRPr sz="1800" kern="1200">
          <a:solidFill>
            <a:schemeClr val="tx1"/>
          </a:solidFill>
          <a:latin typeface="+mn-lt"/>
          <a:ea typeface="+mn-ea"/>
          <a:cs typeface="+mn-cs"/>
        </a:defRPr>
      </a:lvl2pPr>
      <a:lvl3pPr marL="914400" indent="0" algn="l" defTabSz="714375"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3657">
          <p15:clr>
            <a:srgbClr val="F26B43"/>
          </p15:clr>
        </p15:guide>
        <p15:guide id="4" orient="horz" pos="4192">
          <p15:clr>
            <a:srgbClr val="F26B43"/>
          </p15:clr>
        </p15:guide>
        <p15:guide id="5" pos="7297">
          <p15:clr>
            <a:srgbClr val="F26B43"/>
          </p15:clr>
        </p15:guide>
        <p15:guide id="6" pos="257">
          <p15:clr>
            <a:srgbClr val="F26B43"/>
          </p15:clr>
        </p15:guide>
        <p15:guide id="7" orient="horz" pos="1127">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65000"/>
          </a:schemeClr>
        </a:solidFill>
        <a:effectLst/>
      </p:bgPr>
    </p:bg>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7466584B-8BD1-48B2-BD0C-DC7DD5380BEF}"/>
              </a:ext>
            </a:extLst>
          </p:cNvPr>
          <p:cNvSpPr/>
          <p:nvPr userDrawn="1"/>
        </p:nvSpPr>
        <p:spPr>
          <a:xfrm>
            <a:off x="11719112" y="0"/>
            <a:ext cx="4728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1" name="Group 4">
            <a:extLst>
              <a:ext uri="{FF2B5EF4-FFF2-40B4-BE49-F238E27FC236}">
                <a16:creationId xmlns:a16="http://schemas.microsoft.com/office/drawing/2014/main" id="{E93527B5-7425-47AC-89C0-2B32AE601683}"/>
              </a:ext>
            </a:extLst>
          </p:cNvPr>
          <p:cNvGrpSpPr>
            <a:grpSpLocks noChangeAspect="1"/>
          </p:cNvGrpSpPr>
          <p:nvPr userDrawn="1"/>
        </p:nvGrpSpPr>
        <p:grpSpPr bwMode="auto">
          <a:xfrm>
            <a:off x="11787016" y="90427"/>
            <a:ext cx="346160" cy="234428"/>
            <a:chOff x="-560" y="-1287"/>
            <a:chExt cx="6379" cy="4320"/>
          </a:xfrm>
        </p:grpSpPr>
        <p:sp>
          <p:nvSpPr>
            <p:cNvPr id="12" name="AutoShape 3">
              <a:extLst>
                <a:ext uri="{FF2B5EF4-FFF2-40B4-BE49-F238E27FC236}">
                  <a16:creationId xmlns:a16="http://schemas.microsoft.com/office/drawing/2014/main" id="{85DBAE22-A53B-46F6-A1C2-9F9E40807B3C}"/>
                </a:ext>
              </a:extLst>
            </p:cNvPr>
            <p:cNvSpPr>
              <a:spLocks noChangeAspect="1" noChangeArrowheads="1" noTextEdit="1"/>
            </p:cNvSpPr>
            <p:nvPr/>
          </p:nvSpPr>
          <p:spPr bwMode="auto">
            <a:xfrm>
              <a:off x="-560" y="-1287"/>
              <a:ext cx="6379" cy="43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 name="Rectangle 5">
              <a:extLst>
                <a:ext uri="{FF2B5EF4-FFF2-40B4-BE49-F238E27FC236}">
                  <a16:creationId xmlns:a16="http://schemas.microsoft.com/office/drawing/2014/main" id="{B355A452-2788-4C68-9C15-CC51FD59A888}"/>
                </a:ext>
              </a:extLst>
            </p:cNvPr>
            <p:cNvSpPr>
              <a:spLocks noChangeArrowheads="1"/>
            </p:cNvSpPr>
            <p:nvPr/>
          </p:nvSpPr>
          <p:spPr bwMode="auto">
            <a:xfrm>
              <a:off x="-560" y="-1287"/>
              <a:ext cx="6379" cy="4320"/>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4" name="Freeform 6">
              <a:extLst>
                <a:ext uri="{FF2B5EF4-FFF2-40B4-BE49-F238E27FC236}">
                  <a16:creationId xmlns:a16="http://schemas.microsoft.com/office/drawing/2014/main" id="{B83AE660-1A7F-4C22-9AF1-535B2E94ED4B}"/>
                </a:ext>
              </a:extLst>
            </p:cNvPr>
            <p:cNvSpPr>
              <a:spLocks/>
            </p:cNvSpPr>
            <p:nvPr/>
          </p:nvSpPr>
          <p:spPr bwMode="auto">
            <a:xfrm>
              <a:off x="-560" y="423"/>
              <a:ext cx="5536" cy="2610"/>
            </a:xfrm>
            <a:custGeom>
              <a:avLst/>
              <a:gdLst>
                <a:gd name="T0" fmla="*/ 5536 w 5536"/>
                <a:gd name="T1" fmla="*/ 0 h 2610"/>
                <a:gd name="T2" fmla="*/ 5470 w 5536"/>
                <a:gd name="T3" fmla="*/ 127 h 2610"/>
                <a:gd name="T4" fmla="*/ 5449 w 5536"/>
                <a:gd name="T5" fmla="*/ 139 h 2610"/>
                <a:gd name="T6" fmla="*/ 5061 w 5536"/>
                <a:gd name="T7" fmla="*/ 164 h 2610"/>
                <a:gd name="T8" fmla="*/ 4881 w 5536"/>
                <a:gd name="T9" fmla="*/ 189 h 2610"/>
                <a:gd name="T10" fmla="*/ 4722 w 5536"/>
                <a:gd name="T11" fmla="*/ 247 h 2610"/>
                <a:gd name="T12" fmla="*/ 4585 w 5536"/>
                <a:gd name="T13" fmla="*/ 336 h 2610"/>
                <a:gd name="T14" fmla="*/ 4471 w 5536"/>
                <a:gd name="T15" fmla="*/ 460 h 2610"/>
                <a:gd name="T16" fmla="*/ 4380 w 5536"/>
                <a:gd name="T17" fmla="*/ 618 h 2610"/>
                <a:gd name="T18" fmla="*/ 4338 w 5536"/>
                <a:gd name="T19" fmla="*/ 757 h 2610"/>
                <a:gd name="T20" fmla="*/ 4318 w 5536"/>
                <a:gd name="T21" fmla="*/ 902 h 2610"/>
                <a:gd name="T22" fmla="*/ 4305 w 5536"/>
                <a:gd name="T23" fmla="*/ 1107 h 2610"/>
                <a:gd name="T24" fmla="*/ 4278 w 5536"/>
                <a:gd name="T25" fmla="*/ 1312 h 2610"/>
                <a:gd name="T26" fmla="*/ 4208 w 5536"/>
                <a:gd name="T27" fmla="*/ 1538 h 2610"/>
                <a:gd name="T28" fmla="*/ 4100 w 5536"/>
                <a:gd name="T29" fmla="*/ 1768 h 2610"/>
                <a:gd name="T30" fmla="*/ 3963 w 5536"/>
                <a:gd name="T31" fmla="*/ 1971 h 2610"/>
                <a:gd name="T32" fmla="*/ 3800 w 5536"/>
                <a:gd name="T33" fmla="*/ 2146 h 2610"/>
                <a:gd name="T34" fmla="*/ 3609 w 5536"/>
                <a:gd name="T35" fmla="*/ 2293 h 2610"/>
                <a:gd name="T36" fmla="*/ 3391 w 5536"/>
                <a:gd name="T37" fmla="*/ 2413 h 2610"/>
                <a:gd name="T38" fmla="*/ 3145 w 5536"/>
                <a:gd name="T39" fmla="*/ 2504 h 2610"/>
                <a:gd name="T40" fmla="*/ 2911 w 5536"/>
                <a:gd name="T41" fmla="*/ 2552 h 2610"/>
                <a:gd name="T42" fmla="*/ 2671 w 5536"/>
                <a:gd name="T43" fmla="*/ 2585 h 2610"/>
                <a:gd name="T44" fmla="*/ 2378 w 5536"/>
                <a:gd name="T45" fmla="*/ 2608 h 2610"/>
                <a:gd name="T46" fmla="*/ 2084 w 5536"/>
                <a:gd name="T47" fmla="*/ 2608 h 2610"/>
                <a:gd name="T48" fmla="*/ 54 w 5536"/>
                <a:gd name="T49" fmla="*/ 2608 h 2610"/>
                <a:gd name="T50" fmla="*/ 0 w 5536"/>
                <a:gd name="T51" fmla="*/ 2608 h 2610"/>
                <a:gd name="T52" fmla="*/ 64 w 5536"/>
                <a:gd name="T53" fmla="*/ 2477 h 2610"/>
                <a:gd name="T54" fmla="*/ 93 w 5536"/>
                <a:gd name="T55" fmla="*/ 2436 h 2610"/>
                <a:gd name="T56" fmla="*/ 143 w 5536"/>
                <a:gd name="T57" fmla="*/ 2426 h 2610"/>
                <a:gd name="T58" fmla="*/ 1098 w 5536"/>
                <a:gd name="T59" fmla="*/ 2419 h 2610"/>
                <a:gd name="T60" fmla="*/ 1469 w 5536"/>
                <a:gd name="T61" fmla="*/ 2396 h 2610"/>
                <a:gd name="T62" fmla="*/ 1753 w 5536"/>
                <a:gd name="T63" fmla="*/ 2368 h 2610"/>
                <a:gd name="T64" fmla="*/ 1947 w 5536"/>
                <a:gd name="T65" fmla="*/ 2336 h 2610"/>
                <a:gd name="T66" fmla="*/ 2155 w 5536"/>
                <a:gd name="T67" fmla="*/ 2268 h 2610"/>
                <a:gd name="T68" fmla="*/ 2362 w 5536"/>
                <a:gd name="T69" fmla="*/ 2162 h 2610"/>
                <a:gd name="T70" fmla="*/ 2540 w 5536"/>
                <a:gd name="T71" fmla="*/ 2028 h 2610"/>
                <a:gd name="T72" fmla="*/ 2687 w 5536"/>
                <a:gd name="T73" fmla="*/ 1866 h 2610"/>
                <a:gd name="T74" fmla="*/ 2807 w 5536"/>
                <a:gd name="T75" fmla="*/ 1675 h 2610"/>
                <a:gd name="T76" fmla="*/ 2896 w 5536"/>
                <a:gd name="T77" fmla="*/ 1453 h 2610"/>
                <a:gd name="T78" fmla="*/ 3064 w 5536"/>
                <a:gd name="T79" fmla="*/ 881 h 2610"/>
                <a:gd name="T80" fmla="*/ 3108 w 5536"/>
                <a:gd name="T81" fmla="*/ 732 h 2610"/>
                <a:gd name="T82" fmla="*/ 3170 w 5536"/>
                <a:gd name="T83" fmla="*/ 591 h 2610"/>
                <a:gd name="T84" fmla="*/ 3290 w 5536"/>
                <a:gd name="T85" fmla="*/ 423 h 2610"/>
                <a:gd name="T86" fmla="*/ 3431 w 5536"/>
                <a:gd name="T87" fmla="*/ 288 h 2610"/>
                <a:gd name="T88" fmla="*/ 3595 w 5536"/>
                <a:gd name="T89" fmla="*/ 187 h 2610"/>
                <a:gd name="T90" fmla="*/ 3785 w 5536"/>
                <a:gd name="T91" fmla="*/ 122 h 2610"/>
                <a:gd name="T92" fmla="*/ 4003 w 5536"/>
                <a:gd name="T93" fmla="*/ 91 h 2610"/>
                <a:gd name="T94" fmla="*/ 4235 w 5536"/>
                <a:gd name="T95" fmla="*/ 79 h 2610"/>
                <a:gd name="T96" fmla="*/ 5498 w 5536"/>
                <a:gd name="T97"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36" h="2610">
                  <a:moveTo>
                    <a:pt x="5515" y="0"/>
                  </a:moveTo>
                  <a:lnTo>
                    <a:pt x="5536" y="0"/>
                  </a:lnTo>
                  <a:lnTo>
                    <a:pt x="5503" y="66"/>
                  </a:lnTo>
                  <a:lnTo>
                    <a:pt x="5470" y="127"/>
                  </a:lnTo>
                  <a:lnTo>
                    <a:pt x="5463" y="135"/>
                  </a:lnTo>
                  <a:lnTo>
                    <a:pt x="5449" y="139"/>
                  </a:lnTo>
                  <a:lnTo>
                    <a:pt x="5436" y="141"/>
                  </a:lnTo>
                  <a:lnTo>
                    <a:pt x="5061" y="164"/>
                  </a:lnTo>
                  <a:lnTo>
                    <a:pt x="4968" y="172"/>
                  </a:lnTo>
                  <a:lnTo>
                    <a:pt x="4881" y="189"/>
                  </a:lnTo>
                  <a:lnTo>
                    <a:pt x="4798" y="214"/>
                  </a:lnTo>
                  <a:lnTo>
                    <a:pt x="4722" y="247"/>
                  </a:lnTo>
                  <a:lnTo>
                    <a:pt x="4651" y="288"/>
                  </a:lnTo>
                  <a:lnTo>
                    <a:pt x="4585" y="336"/>
                  </a:lnTo>
                  <a:lnTo>
                    <a:pt x="4525" y="394"/>
                  </a:lnTo>
                  <a:lnTo>
                    <a:pt x="4471" y="460"/>
                  </a:lnTo>
                  <a:lnTo>
                    <a:pt x="4423" y="535"/>
                  </a:lnTo>
                  <a:lnTo>
                    <a:pt x="4380" y="618"/>
                  </a:lnTo>
                  <a:lnTo>
                    <a:pt x="4353" y="686"/>
                  </a:lnTo>
                  <a:lnTo>
                    <a:pt x="4338" y="757"/>
                  </a:lnTo>
                  <a:lnTo>
                    <a:pt x="4326" y="829"/>
                  </a:lnTo>
                  <a:lnTo>
                    <a:pt x="4318" y="902"/>
                  </a:lnTo>
                  <a:lnTo>
                    <a:pt x="4311" y="1004"/>
                  </a:lnTo>
                  <a:lnTo>
                    <a:pt x="4305" y="1107"/>
                  </a:lnTo>
                  <a:lnTo>
                    <a:pt x="4295" y="1209"/>
                  </a:lnTo>
                  <a:lnTo>
                    <a:pt x="4278" y="1312"/>
                  </a:lnTo>
                  <a:lnTo>
                    <a:pt x="4253" y="1412"/>
                  </a:lnTo>
                  <a:lnTo>
                    <a:pt x="4208" y="1538"/>
                  </a:lnTo>
                  <a:lnTo>
                    <a:pt x="4158" y="1656"/>
                  </a:lnTo>
                  <a:lnTo>
                    <a:pt x="4100" y="1768"/>
                  </a:lnTo>
                  <a:lnTo>
                    <a:pt x="4034" y="1872"/>
                  </a:lnTo>
                  <a:lnTo>
                    <a:pt x="3963" y="1971"/>
                  </a:lnTo>
                  <a:lnTo>
                    <a:pt x="3885" y="2061"/>
                  </a:lnTo>
                  <a:lnTo>
                    <a:pt x="3800" y="2146"/>
                  </a:lnTo>
                  <a:lnTo>
                    <a:pt x="3708" y="2224"/>
                  </a:lnTo>
                  <a:lnTo>
                    <a:pt x="3609" y="2293"/>
                  </a:lnTo>
                  <a:lnTo>
                    <a:pt x="3503" y="2357"/>
                  </a:lnTo>
                  <a:lnTo>
                    <a:pt x="3391" y="2413"/>
                  </a:lnTo>
                  <a:lnTo>
                    <a:pt x="3271" y="2461"/>
                  </a:lnTo>
                  <a:lnTo>
                    <a:pt x="3145" y="2504"/>
                  </a:lnTo>
                  <a:lnTo>
                    <a:pt x="3029" y="2533"/>
                  </a:lnTo>
                  <a:lnTo>
                    <a:pt x="2911" y="2552"/>
                  </a:lnTo>
                  <a:lnTo>
                    <a:pt x="2791" y="2569"/>
                  </a:lnTo>
                  <a:lnTo>
                    <a:pt x="2671" y="2585"/>
                  </a:lnTo>
                  <a:lnTo>
                    <a:pt x="2525" y="2602"/>
                  </a:lnTo>
                  <a:lnTo>
                    <a:pt x="2378" y="2608"/>
                  </a:lnTo>
                  <a:lnTo>
                    <a:pt x="2231" y="2610"/>
                  </a:lnTo>
                  <a:lnTo>
                    <a:pt x="2084" y="2608"/>
                  </a:lnTo>
                  <a:lnTo>
                    <a:pt x="1937" y="2608"/>
                  </a:lnTo>
                  <a:lnTo>
                    <a:pt x="54" y="2608"/>
                  </a:lnTo>
                  <a:lnTo>
                    <a:pt x="0" y="2608"/>
                  </a:lnTo>
                  <a:lnTo>
                    <a:pt x="0" y="2608"/>
                  </a:lnTo>
                  <a:lnTo>
                    <a:pt x="33" y="2540"/>
                  </a:lnTo>
                  <a:lnTo>
                    <a:pt x="64" y="2477"/>
                  </a:lnTo>
                  <a:lnTo>
                    <a:pt x="75" y="2452"/>
                  </a:lnTo>
                  <a:lnTo>
                    <a:pt x="93" y="2436"/>
                  </a:lnTo>
                  <a:lnTo>
                    <a:pt x="114" y="2428"/>
                  </a:lnTo>
                  <a:lnTo>
                    <a:pt x="143" y="2426"/>
                  </a:lnTo>
                  <a:lnTo>
                    <a:pt x="621" y="2426"/>
                  </a:lnTo>
                  <a:lnTo>
                    <a:pt x="1098" y="2419"/>
                  </a:lnTo>
                  <a:lnTo>
                    <a:pt x="1284" y="2409"/>
                  </a:lnTo>
                  <a:lnTo>
                    <a:pt x="1469" y="2396"/>
                  </a:lnTo>
                  <a:lnTo>
                    <a:pt x="1655" y="2378"/>
                  </a:lnTo>
                  <a:lnTo>
                    <a:pt x="1753" y="2368"/>
                  </a:lnTo>
                  <a:lnTo>
                    <a:pt x="1850" y="2355"/>
                  </a:lnTo>
                  <a:lnTo>
                    <a:pt x="1947" y="2336"/>
                  </a:lnTo>
                  <a:lnTo>
                    <a:pt x="2043" y="2311"/>
                  </a:lnTo>
                  <a:lnTo>
                    <a:pt x="2155" y="2268"/>
                  </a:lnTo>
                  <a:lnTo>
                    <a:pt x="2264" y="2218"/>
                  </a:lnTo>
                  <a:lnTo>
                    <a:pt x="2362" y="2162"/>
                  </a:lnTo>
                  <a:lnTo>
                    <a:pt x="2455" y="2098"/>
                  </a:lnTo>
                  <a:lnTo>
                    <a:pt x="2540" y="2028"/>
                  </a:lnTo>
                  <a:lnTo>
                    <a:pt x="2617" y="1951"/>
                  </a:lnTo>
                  <a:lnTo>
                    <a:pt x="2687" y="1866"/>
                  </a:lnTo>
                  <a:lnTo>
                    <a:pt x="2751" y="1773"/>
                  </a:lnTo>
                  <a:lnTo>
                    <a:pt x="2807" y="1675"/>
                  </a:lnTo>
                  <a:lnTo>
                    <a:pt x="2855" y="1569"/>
                  </a:lnTo>
                  <a:lnTo>
                    <a:pt x="2896" y="1453"/>
                  </a:lnTo>
                  <a:lnTo>
                    <a:pt x="2983" y="1167"/>
                  </a:lnTo>
                  <a:lnTo>
                    <a:pt x="3064" y="881"/>
                  </a:lnTo>
                  <a:lnTo>
                    <a:pt x="3085" y="805"/>
                  </a:lnTo>
                  <a:lnTo>
                    <a:pt x="3108" y="732"/>
                  </a:lnTo>
                  <a:lnTo>
                    <a:pt x="3135" y="661"/>
                  </a:lnTo>
                  <a:lnTo>
                    <a:pt x="3170" y="591"/>
                  </a:lnTo>
                  <a:lnTo>
                    <a:pt x="3226" y="502"/>
                  </a:lnTo>
                  <a:lnTo>
                    <a:pt x="3290" y="423"/>
                  </a:lnTo>
                  <a:lnTo>
                    <a:pt x="3358" y="351"/>
                  </a:lnTo>
                  <a:lnTo>
                    <a:pt x="3431" y="288"/>
                  </a:lnTo>
                  <a:lnTo>
                    <a:pt x="3510" y="234"/>
                  </a:lnTo>
                  <a:lnTo>
                    <a:pt x="3595" y="187"/>
                  </a:lnTo>
                  <a:lnTo>
                    <a:pt x="3688" y="151"/>
                  </a:lnTo>
                  <a:lnTo>
                    <a:pt x="3785" y="122"/>
                  </a:lnTo>
                  <a:lnTo>
                    <a:pt x="3887" y="102"/>
                  </a:lnTo>
                  <a:lnTo>
                    <a:pt x="4003" y="91"/>
                  </a:lnTo>
                  <a:lnTo>
                    <a:pt x="4119" y="85"/>
                  </a:lnTo>
                  <a:lnTo>
                    <a:pt x="4235" y="79"/>
                  </a:lnTo>
                  <a:lnTo>
                    <a:pt x="4923" y="35"/>
                  </a:lnTo>
                  <a:lnTo>
                    <a:pt x="5498" y="0"/>
                  </a:lnTo>
                  <a:lnTo>
                    <a:pt x="55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15" name="Freeform 7">
              <a:extLst>
                <a:ext uri="{FF2B5EF4-FFF2-40B4-BE49-F238E27FC236}">
                  <a16:creationId xmlns:a16="http://schemas.microsoft.com/office/drawing/2014/main" id="{0BE6F8E9-24BA-47B8-9CCD-E18AD0A43490}"/>
                </a:ext>
              </a:extLst>
            </p:cNvPr>
            <p:cNvSpPr>
              <a:spLocks/>
            </p:cNvSpPr>
            <p:nvPr/>
          </p:nvSpPr>
          <p:spPr bwMode="auto">
            <a:xfrm>
              <a:off x="855" y="-1283"/>
              <a:ext cx="4960" cy="1437"/>
            </a:xfrm>
            <a:custGeom>
              <a:avLst/>
              <a:gdLst>
                <a:gd name="T0" fmla="*/ 4896 w 4960"/>
                <a:gd name="T1" fmla="*/ 0 h 1437"/>
                <a:gd name="T2" fmla="*/ 4960 w 4960"/>
                <a:gd name="T3" fmla="*/ 0 h 1437"/>
                <a:gd name="T4" fmla="*/ 4935 w 4960"/>
                <a:gd name="T5" fmla="*/ 46 h 1437"/>
                <a:gd name="T6" fmla="*/ 4912 w 4960"/>
                <a:gd name="T7" fmla="*/ 89 h 1437"/>
                <a:gd name="T8" fmla="*/ 4892 w 4960"/>
                <a:gd name="T9" fmla="*/ 131 h 1437"/>
                <a:gd name="T10" fmla="*/ 4879 w 4960"/>
                <a:gd name="T11" fmla="*/ 162 h 1437"/>
                <a:gd name="T12" fmla="*/ 4860 w 4960"/>
                <a:gd name="T13" fmla="*/ 181 h 1437"/>
                <a:gd name="T14" fmla="*/ 4838 w 4960"/>
                <a:gd name="T15" fmla="*/ 195 h 1437"/>
                <a:gd name="T16" fmla="*/ 4809 w 4960"/>
                <a:gd name="T17" fmla="*/ 201 h 1437"/>
                <a:gd name="T18" fmla="*/ 4776 w 4960"/>
                <a:gd name="T19" fmla="*/ 203 h 1437"/>
                <a:gd name="T20" fmla="*/ 4287 w 4960"/>
                <a:gd name="T21" fmla="*/ 201 h 1437"/>
                <a:gd name="T22" fmla="*/ 3798 w 4960"/>
                <a:gd name="T23" fmla="*/ 203 h 1437"/>
                <a:gd name="T24" fmla="*/ 3590 w 4960"/>
                <a:gd name="T25" fmla="*/ 207 h 1437"/>
                <a:gd name="T26" fmla="*/ 3381 w 4960"/>
                <a:gd name="T27" fmla="*/ 216 h 1437"/>
                <a:gd name="T28" fmla="*/ 3172 w 4960"/>
                <a:gd name="T29" fmla="*/ 234 h 1437"/>
                <a:gd name="T30" fmla="*/ 2965 w 4960"/>
                <a:gd name="T31" fmla="*/ 261 h 1437"/>
                <a:gd name="T32" fmla="*/ 2826 w 4960"/>
                <a:gd name="T33" fmla="*/ 284 h 1437"/>
                <a:gd name="T34" fmla="*/ 2689 w 4960"/>
                <a:gd name="T35" fmla="*/ 313 h 1437"/>
                <a:gd name="T36" fmla="*/ 2554 w 4960"/>
                <a:gd name="T37" fmla="*/ 350 h 1437"/>
                <a:gd name="T38" fmla="*/ 2420 w 4960"/>
                <a:gd name="T39" fmla="*/ 394 h 1437"/>
                <a:gd name="T40" fmla="*/ 2289 w 4960"/>
                <a:gd name="T41" fmla="*/ 446 h 1437"/>
                <a:gd name="T42" fmla="*/ 2161 w 4960"/>
                <a:gd name="T43" fmla="*/ 508 h 1437"/>
                <a:gd name="T44" fmla="*/ 2047 w 4960"/>
                <a:gd name="T45" fmla="*/ 576 h 1437"/>
                <a:gd name="T46" fmla="*/ 1941 w 4960"/>
                <a:gd name="T47" fmla="*/ 651 h 1437"/>
                <a:gd name="T48" fmla="*/ 1840 w 4960"/>
                <a:gd name="T49" fmla="*/ 734 h 1437"/>
                <a:gd name="T50" fmla="*/ 1746 w 4960"/>
                <a:gd name="T51" fmla="*/ 823 h 1437"/>
                <a:gd name="T52" fmla="*/ 1660 w 4960"/>
                <a:gd name="T53" fmla="*/ 921 h 1437"/>
                <a:gd name="T54" fmla="*/ 1579 w 4960"/>
                <a:gd name="T55" fmla="*/ 1026 h 1437"/>
                <a:gd name="T56" fmla="*/ 1496 w 4960"/>
                <a:gd name="T57" fmla="*/ 1151 h 1437"/>
                <a:gd name="T58" fmla="*/ 1417 w 4960"/>
                <a:gd name="T59" fmla="*/ 1281 h 1437"/>
                <a:gd name="T60" fmla="*/ 1338 w 4960"/>
                <a:gd name="T61" fmla="*/ 1410 h 1437"/>
                <a:gd name="T62" fmla="*/ 1326 w 4960"/>
                <a:gd name="T63" fmla="*/ 1426 h 1437"/>
                <a:gd name="T64" fmla="*/ 1313 w 4960"/>
                <a:gd name="T65" fmla="*/ 1433 h 1437"/>
                <a:gd name="T66" fmla="*/ 1295 w 4960"/>
                <a:gd name="T67" fmla="*/ 1437 h 1437"/>
                <a:gd name="T68" fmla="*/ 37 w 4960"/>
                <a:gd name="T69" fmla="*/ 1437 h 1437"/>
                <a:gd name="T70" fmla="*/ 21 w 4960"/>
                <a:gd name="T71" fmla="*/ 1435 h 1437"/>
                <a:gd name="T72" fmla="*/ 0 w 4960"/>
                <a:gd name="T73" fmla="*/ 1435 h 1437"/>
                <a:gd name="T74" fmla="*/ 64 w 4960"/>
                <a:gd name="T75" fmla="*/ 1310 h 1437"/>
                <a:gd name="T76" fmla="*/ 126 w 4960"/>
                <a:gd name="T77" fmla="*/ 1186 h 1437"/>
                <a:gd name="T78" fmla="*/ 186 w 4960"/>
                <a:gd name="T79" fmla="*/ 1061 h 1437"/>
                <a:gd name="T80" fmla="*/ 247 w 4960"/>
                <a:gd name="T81" fmla="*/ 937 h 1437"/>
                <a:gd name="T82" fmla="*/ 315 w 4960"/>
                <a:gd name="T83" fmla="*/ 817 h 1437"/>
                <a:gd name="T84" fmla="*/ 389 w 4960"/>
                <a:gd name="T85" fmla="*/ 701 h 1437"/>
                <a:gd name="T86" fmla="*/ 458 w 4960"/>
                <a:gd name="T87" fmla="*/ 607 h 1437"/>
                <a:gd name="T88" fmla="*/ 533 w 4960"/>
                <a:gd name="T89" fmla="*/ 520 h 1437"/>
                <a:gd name="T90" fmla="*/ 615 w 4960"/>
                <a:gd name="T91" fmla="*/ 440 h 1437"/>
                <a:gd name="T92" fmla="*/ 700 w 4960"/>
                <a:gd name="T93" fmla="*/ 367 h 1437"/>
                <a:gd name="T94" fmla="*/ 791 w 4960"/>
                <a:gd name="T95" fmla="*/ 301 h 1437"/>
                <a:gd name="T96" fmla="*/ 887 w 4960"/>
                <a:gd name="T97" fmla="*/ 243 h 1437"/>
                <a:gd name="T98" fmla="*/ 990 w 4960"/>
                <a:gd name="T99" fmla="*/ 191 h 1437"/>
                <a:gd name="T100" fmla="*/ 1096 w 4960"/>
                <a:gd name="T101" fmla="*/ 147 h 1437"/>
                <a:gd name="T102" fmla="*/ 1206 w 4960"/>
                <a:gd name="T103" fmla="*/ 108 h 1437"/>
                <a:gd name="T104" fmla="*/ 1351 w 4960"/>
                <a:gd name="T105" fmla="*/ 69 h 1437"/>
                <a:gd name="T106" fmla="*/ 1496 w 4960"/>
                <a:gd name="T107" fmla="*/ 40 h 1437"/>
                <a:gd name="T108" fmla="*/ 1645 w 4960"/>
                <a:gd name="T109" fmla="*/ 21 h 1437"/>
                <a:gd name="T110" fmla="*/ 1794 w 4960"/>
                <a:gd name="T111" fmla="*/ 10 h 1437"/>
                <a:gd name="T112" fmla="*/ 1954 w 4960"/>
                <a:gd name="T113" fmla="*/ 4 h 1437"/>
                <a:gd name="T114" fmla="*/ 2117 w 4960"/>
                <a:gd name="T115" fmla="*/ 2 h 1437"/>
                <a:gd name="T116" fmla="*/ 4896 w 4960"/>
                <a:gd name="T117" fmla="*/ 0 h 1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60" h="1437">
                  <a:moveTo>
                    <a:pt x="4896" y="0"/>
                  </a:moveTo>
                  <a:lnTo>
                    <a:pt x="4960" y="0"/>
                  </a:lnTo>
                  <a:lnTo>
                    <a:pt x="4935" y="46"/>
                  </a:lnTo>
                  <a:lnTo>
                    <a:pt x="4912" y="89"/>
                  </a:lnTo>
                  <a:lnTo>
                    <a:pt x="4892" y="131"/>
                  </a:lnTo>
                  <a:lnTo>
                    <a:pt x="4879" y="162"/>
                  </a:lnTo>
                  <a:lnTo>
                    <a:pt x="4860" y="181"/>
                  </a:lnTo>
                  <a:lnTo>
                    <a:pt x="4838" y="195"/>
                  </a:lnTo>
                  <a:lnTo>
                    <a:pt x="4809" y="201"/>
                  </a:lnTo>
                  <a:lnTo>
                    <a:pt x="4776" y="203"/>
                  </a:lnTo>
                  <a:lnTo>
                    <a:pt x="4287" y="201"/>
                  </a:lnTo>
                  <a:lnTo>
                    <a:pt x="3798" y="203"/>
                  </a:lnTo>
                  <a:lnTo>
                    <a:pt x="3590" y="207"/>
                  </a:lnTo>
                  <a:lnTo>
                    <a:pt x="3381" y="216"/>
                  </a:lnTo>
                  <a:lnTo>
                    <a:pt x="3172" y="234"/>
                  </a:lnTo>
                  <a:lnTo>
                    <a:pt x="2965" y="261"/>
                  </a:lnTo>
                  <a:lnTo>
                    <a:pt x="2826" y="284"/>
                  </a:lnTo>
                  <a:lnTo>
                    <a:pt x="2689" y="313"/>
                  </a:lnTo>
                  <a:lnTo>
                    <a:pt x="2554" y="350"/>
                  </a:lnTo>
                  <a:lnTo>
                    <a:pt x="2420" y="394"/>
                  </a:lnTo>
                  <a:lnTo>
                    <a:pt x="2289" y="446"/>
                  </a:lnTo>
                  <a:lnTo>
                    <a:pt x="2161" y="508"/>
                  </a:lnTo>
                  <a:lnTo>
                    <a:pt x="2047" y="576"/>
                  </a:lnTo>
                  <a:lnTo>
                    <a:pt x="1941" y="651"/>
                  </a:lnTo>
                  <a:lnTo>
                    <a:pt x="1840" y="734"/>
                  </a:lnTo>
                  <a:lnTo>
                    <a:pt x="1746" y="823"/>
                  </a:lnTo>
                  <a:lnTo>
                    <a:pt x="1660" y="921"/>
                  </a:lnTo>
                  <a:lnTo>
                    <a:pt x="1579" y="1026"/>
                  </a:lnTo>
                  <a:lnTo>
                    <a:pt x="1496" y="1151"/>
                  </a:lnTo>
                  <a:lnTo>
                    <a:pt x="1417" y="1281"/>
                  </a:lnTo>
                  <a:lnTo>
                    <a:pt x="1338" y="1410"/>
                  </a:lnTo>
                  <a:lnTo>
                    <a:pt x="1326" y="1426"/>
                  </a:lnTo>
                  <a:lnTo>
                    <a:pt x="1313" y="1433"/>
                  </a:lnTo>
                  <a:lnTo>
                    <a:pt x="1295" y="1437"/>
                  </a:lnTo>
                  <a:lnTo>
                    <a:pt x="37" y="1437"/>
                  </a:lnTo>
                  <a:lnTo>
                    <a:pt x="21" y="1435"/>
                  </a:lnTo>
                  <a:lnTo>
                    <a:pt x="0" y="1435"/>
                  </a:lnTo>
                  <a:lnTo>
                    <a:pt x="64" y="1310"/>
                  </a:lnTo>
                  <a:lnTo>
                    <a:pt x="126" y="1186"/>
                  </a:lnTo>
                  <a:lnTo>
                    <a:pt x="186" y="1061"/>
                  </a:lnTo>
                  <a:lnTo>
                    <a:pt x="247" y="937"/>
                  </a:lnTo>
                  <a:lnTo>
                    <a:pt x="315" y="817"/>
                  </a:lnTo>
                  <a:lnTo>
                    <a:pt x="389" y="701"/>
                  </a:lnTo>
                  <a:lnTo>
                    <a:pt x="458" y="607"/>
                  </a:lnTo>
                  <a:lnTo>
                    <a:pt x="533" y="520"/>
                  </a:lnTo>
                  <a:lnTo>
                    <a:pt x="615" y="440"/>
                  </a:lnTo>
                  <a:lnTo>
                    <a:pt x="700" y="367"/>
                  </a:lnTo>
                  <a:lnTo>
                    <a:pt x="791" y="301"/>
                  </a:lnTo>
                  <a:lnTo>
                    <a:pt x="887" y="243"/>
                  </a:lnTo>
                  <a:lnTo>
                    <a:pt x="990" y="191"/>
                  </a:lnTo>
                  <a:lnTo>
                    <a:pt x="1096" y="147"/>
                  </a:lnTo>
                  <a:lnTo>
                    <a:pt x="1206" y="108"/>
                  </a:lnTo>
                  <a:lnTo>
                    <a:pt x="1351" y="69"/>
                  </a:lnTo>
                  <a:lnTo>
                    <a:pt x="1496" y="40"/>
                  </a:lnTo>
                  <a:lnTo>
                    <a:pt x="1645" y="21"/>
                  </a:lnTo>
                  <a:lnTo>
                    <a:pt x="1794" y="10"/>
                  </a:lnTo>
                  <a:lnTo>
                    <a:pt x="1954" y="4"/>
                  </a:lnTo>
                  <a:lnTo>
                    <a:pt x="2117" y="2"/>
                  </a:lnTo>
                  <a:lnTo>
                    <a:pt x="489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16" name="Freeform 8">
              <a:extLst>
                <a:ext uri="{FF2B5EF4-FFF2-40B4-BE49-F238E27FC236}">
                  <a16:creationId xmlns:a16="http://schemas.microsoft.com/office/drawing/2014/main" id="{61144228-6360-4B55-95F5-F9B22AED9A89}"/>
                </a:ext>
              </a:extLst>
            </p:cNvPr>
            <p:cNvSpPr>
              <a:spLocks/>
            </p:cNvSpPr>
            <p:nvPr/>
          </p:nvSpPr>
          <p:spPr bwMode="auto">
            <a:xfrm>
              <a:off x="-365" y="643"/>
              <a:ext cx="2316" cy="1988"/>
            </a:xfrm>
            <a:custGeom>
              <a:avLst/>
              <a:gdLst>
                <a:gd name="T0" fmla="*/ 2297 w 2316"/>
                <a:gd name="T1" fmla="*/ 0 h 1988"/>
                <a:gd name="T2" fmla="*/ 2316 w 2316"/>
                <a:gd name="T3" fmla="*/ 0 h 1988"/>
                <a:gd name="T4" fmla="*/ 2250 w 2316"/>
                <a:gd name="T5" fmla="*/ 124 h 1988"/>
                <a:gd name="T6" fmla="*/ 2185 w 2316"/>
                <a:gd name="T7" fmla="*/ 245 h 1988"/>
                <a:gd name="T8" fmla="*/ 2038 w 2316"/>
                <a:gd name="T9" fmla="*/ 510 h 1988"/>
                <a:gd name="T10" fmla="*/ 1885 w 2316"/>
                <a:gd name="T11" fmla="*/ 771 h 1988"/>
                <a:gd name="T12" fmla="*/ 1726 w 2316"/>
                <a:gd name="T13" fmla="*/ 1028 h 1988"/>
                <a:gd name="T14" fmla="*/ 1560 w 2316"/>
                <a:gd name="T15" fmla="*/ 1281 h 1988"/>
                <a:gd name="T16" fmla="*/ 1496 w 2316"/>
                <a:gd name="T17" fmla="*/ 1368 h 1988"/>
                <a:gd name="T18" fmla="*/ 1431 w 2316"/>
                <a:gd name="T19" fmla="*/ 1455 h 1988"/>
                <a:gd name="T20" fmla="*/ 1361 w 2316"/>
                <a:gd name="T21" fmla="*/ 1536 h 1988"/>
                <a:gd name="T22" fmla="*/ 1286 w 2316"/>
                <a:gd name="T23" fmla="*/ 1613 h 1988"/>
                <a:gd name="T24" fmla="*/ 1205 w 2316"/>
                <a:gd name="T25" fmla="*/ 1685 h 1988"/>
                <a:gd name="T26" fmla="*/ 1118 w 2316"/>
                <a:gd name="T27" fmla="*/ 1751 h 1988"/>
                <a:gd name="T28" fmla="*/ 1036 w 2316"/>
                <a:gd name="T29" fmla="*/ 1803 h 1988"/>
                <a:gd name="T30" fmla="*/ 951 w 2316"/>
                <a:gd name="T31" fmla="*/ 1847 h 1988"/>
                <a:gd name="T32" fmla="*/ 864 w 2316"/>
                <a:gd name="T33" fmla="*/ 1884 h 1988"/>
                <a:gd name="T34" fmla="*/ 773 w 2316"/>
                <a:gd name="T35" fmla="*/ 1913 h 1988"/>
                <a:gd name="T36" fmla="*/ 683 w 2316"/>
                <a:gd name="T37" fmla="*/ 1936 h 1988"/>
                <a:gd name="T38" fmla="*/ 586 w 2316"/>
                <a:gd name="T39" fmla="*/ 1953 h 1988"/>
                <a:gd name="T40" fmla="*/ 449 w 2316"/>
                <a:gd name="T41" fmla="*/ 1971 h 1988"/>
                <a:gd name="T42" fmla="*/ 311 w 2316"/>
                <a:gd name="T43" fmla="*/ 1980 h 1988"/>
                <a:gd name="T44" fmla="*/ 172 w 2316"/>
                <a:gd name="T45" fmla="*/ 1986 h 1988"/>
                <a:gd name="T46" fmla="*/ 33 w 2316"/>
                <a:gd name="T47" fmla="*/ 1988 h 1988"/>
                <a:gd name="T48" fmla="*/ 18 w 2316"/>
                <a:gd name="T49" fmla="*/ 1988 h 1988"/>
                <a:gd name="T50" fmla="*/ 0 w 2316"/>
                <a:gd name="T51" fmla="*/ 1988 h 1988"/>
                <a:gd name="T52" fmla="*/ 8 w 2316"/>
                <a:gd name="T53" fmla="*/ 1969 h 1988"/>
                <a:gd name="T54" fmla="*/ 14 w 2316"/>
                <a:gd name="T55" fmla="*/ 1955 h 1988"/>
                <a:gd name="T56" fmla="*/ 916 w 2316"/>
                <a:gd name="T57" fmla="*/ 168 h 1988"/>
                <a:gd name="T58" fmla="*/ 928 w 2316"/>
                <a:gd name="T59" fmla="*/ 149 h 1988"/>
                <a:gd name="T60" fmla="*/ 945 w 2316"/>
                <a:gd name="T61" fmla="*/ 137 h 1988"/>
                <a:gd name="T62" fmla="*/ 967 w 2316"/>
                <a:gd name="T63" fmla="*/ 133 h 1988"/>
                <a:gd name="T64" fmla="*/ 1753 w 2316"/>
                <a:gd name="T65" fmla="*/ 54 h 1988"/>
                <a:gd name="T66" fmla="*/ 2281 w 2316"/>
                <a:gd name="T67" fmla="*/ 0 h 1988"/>
                <a:gd name="T68" fmla="*/ 2297 w 2316"/>
                <a:gd name="T69" fmla="*/ 0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16" h="1988">
                  <a:moveTo>
                    <a:pt x="2297" y="0"/>
                  </a:moveTo>
                  <a:lnTo>
                    <a:pt x="2316" y="0"/>
                  </a:lnTo>
                  <a:lnTo>
                    <a:pt x="2250" y="124"/>
                  </a:lnTo>
                  <a:lnTo>
                    <a:pt x="2185" y="245"/>
                  </a:lnTo>
                  <a:lnTo>
                    <a:pt x="2038" y="510"/>
                  </a:lnTo>
                  <a:lnTo>
                    <a:pt x="1885" y="771"/>
                  </a:lnTo>
                  <a:lnTo>
                    <a:pt x="1726" y="1028"/>
                  </a:lnTo>
                  <a:lnTo>
                    <a:pt x="1560" y="1281"/>
                  </a:lnTo>
                  <a:lnTo>
                    <a:pt x="1496" y="1368"/>
                  </a:lnTo>
                  <a:lnTo>
                    <a:pt x="1431" y="1455"/>
                  </a:lnTo>
                  <a:lnTo>
                    <a:pt x="1361" y="1536"/>
                  </a:lnTo>
                  <a:lnTo>
                    <a:pt x="1286" y="1613"/>
                  </a:lnTo>
                  <a:lnTo>
                    <a:pt x="1205" y="1685"/>
                  </a:lnTo>
                  <a:lnTo>
                    <a:pt x="1118" y="1751"/>
                  </a:lnTo>
                  <a:lnTo>
                    <a:pt x="1036" y="1803"/>
                  </a:lnTo>
                  <a:lnTo>
                    <a:pt x="951" y="1847"/>
                  </a:lnTo>
                  <a:lnTo>
                    <a:pt x="864" y="1884"/>
                  </a:lnTo>
                  <a:lnTo>
                    <a:pt x="773" y="1913"/>
                  </a:lnTo>
                  <a:lnTo>
                    <a:pt x="683" y="1936"/>
                  </a:lnTo>
                  <a:lnTo>
                    <a:pt x="586" y="1953"/>
                  </a:lnTo>
                  <a:lnTo>
                    <a:pt x="449" y="1971"/>
                  </a:lnTo>
                  <a:lnTo>
                    <a:pt x="311" y="1980"/>
                  </a:lnTo>
                  <a:lnTo>
                    <a:pt x="172" y="1986"/>
                  </a:lnTo>
                  <a:lnTo>
                    <a:pt x="33" y="1988"/>
                  </a:lnTo>
                  <a:lnTo>
                    <a:pt x="18" y="1988"/>
                  </a:lnTo>
                  <a:lnTo>
                    <a:pt x="0" y="1988"/>
                  </a:lnTo>
                  <a:lnTo>
                    <a:pt x="8" y="1969"/>
                  </a:lnTo>
                  <a:lnTo>
                    <a:pt x="14" y="1955"/>
                  </a:lnTo>
                  <a:lnTo>
                    <a:pt x="916" y="168"/>
                  </a:lnTo>
                  <a:lnTo>
                    <a:pt x="928" y="149"/>
                  </a:lnTo>
                  <a:lnTo>
                    <a:pt x="945" y="137"/>
                  </a:lnTo>
                  <a:lnTo>
                    <a:pt x="967" y="133"/>
                  </a:lnTo>
                  <a:lnTo>
                    <a:pt x="1753" y="54"/>
                  </a:lnTo>
                  <a:lnTo>
                    <a:pt x="2281" y="0"/>
                  </a:lnTo>
                  <a:lnTo>
                    <a:pt x="229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17" name="Freeform 9">
              <a:extLst>
                <a:ext uri="{FF2B5EF4-FFF2-40B4-BE49-F238E27FC236}">
                  <a16:creationId xmlns:a16="http://schemas.microsoft.com/office/drawing/2014/main" id="{88DFCB77-4787-41C9-BEEE-C96E24C96E86}"/>
                </a:ext>
              </a:extLst>
            </p:cNvPr>
            <p:cNvSpPr>
              <a:spLocks/>
            </p:cNvSpPr>
            <p:nvPr/>
          </p:nvSpPr>
          <p:spPr bwMode="auto">
            <a:xfrm>
              <a:off x="3146" y="-875"/>
              <a:ext cx="2472" cy="1029"/>
            </a:xfrm>
            <a:custGeom>
              <a:avLst/>
              <a:gdLst>
                <a:gd name="T0" fmla="*/ 2451 w 2472"/>
                <a:gd name="T1" fmla="*/ 0 h 1029"/>
                <a:gd name="T2" fmla="*/ 2472 w 2472"/>
                <a:gd name="T3" fmla="*/ 0 h 1029"/>
                <a:gd name="T4" fmla="*/ 2426 w 2472"/>
                <a:gd name="T5" fmla="*/ 94 h 1029"/>
                <a:gd name="T6" fmla="*/ 2379 w 2472"/>
                <a:gd name="T7" fmla="*/ 185 h 1029"/>
                <a:gd name="T8" fmla="*/ 1977 w 2472"/>
                <a:gd name="T9" fmla="*/ 1004 h 1029"/>
                <a:gd name="T10" fmla="*/ 1967 w 2472"/>
                <a:gd name="T11" fmla="*/ 1018 h 1029"/>
                <a:gd name="T12" fmla="*/ 1956 w 2472"/>
                <a:gd name="T13" fmla="*/ 1027 h 1029"/>
                <a:gd name="T14" fmla="*/ 1937 w 2472"/>
                <a:gd name="T15" fmla="*/ 1029 h 1029"/>
                <a:gd name="T16" fmla="*/ 23 w 2472"/>
                <a:gd name="T17" fmla="*/ 1029 h 1029"/>
                <a:gd name="T18" fmla="*/ 17 w 2472"/>
                <a:gd name="T19" fmla="*/ 1027 h 1029"/>
                <a:gd name="T20" fmla="*/ 9 w 2472"/>
                <a:gd name="T21" fmla="*/ 1027 h 1029"/>
                <a:gd name="T22" fmla="*/ 0 w 2472"/>
                <a:gd name="T23" fmla="*/ 1027 h 1029"/>
                <a:gd name="T24" fmla="*/ 48 w 2472"/>
                <a:gd name="T25" fmla="*/ 938 h 1029"/>
                <a:gd name="T26" fmla="*/ 100 w 2472"/>
                <a:gd name="T27" fmla="*/ 852 h 1029"/>
                <a:gd name="T28" fmla="*/ 152 w 2472"/>
                <a:gd name="T29" fmla="*/ 767 h 1029"/>
                <a:gd name="T30" fmla="*/ 210 w 2472"/>
                <a:gd name="T31" fmla="*/ 683 h 1029"/>
                <a:gd name="T32" fmla="*/ 270 w 2472"/>
                <a:gd name="T33" fmla="*/ 606 h 1029"/>
                <a:gd name="T34" fmla="*/ 334 w 2472"/>
                <a:gd name="T35" fmla="*/ 531 h 1029"/>
                <a:gd name="T36" fmla="*/ 404 w 2472"/>
                <a:gd name="T37" fmla="*/ 461 h 1029"/>
                <a:gd name="T38" fmla="*/ 479 w 2472"/>
                <a:gd name="T39" fmla="*/ 396 h 1029"/>
                <a:gd name="T40" fmla="*/ 560 w 2472"/>
                <a:gd name="T41" fmla="*/ 336 h 1029"/>
                <a:gd name="T42" fmla="*/ 647 w 2472"/>
                <a:gd name="T43" fmla="*/ 284 h 1029"/>
                <a:gd name="T44" fmla="*/ 744 w 2472"/>
                <a:gd name="T45" fmla="*/ 235 h 1029"/>
                <a:gd name="T46" fmla="*/ 842 w 2472"/>
                <a:gd name="T47" fmla="*/ 195 h 1029"/>
                <a:gd name="T48" fmla="*/ 941 w 2472"/>
                <a:gd name="T49" fmla="*/ 162 h 1029"/>
                <a:gd name="T50" fmla="*/ 1043 w 2472"/>
                <a:gd name="T51" fmla="*/ 133 h 1029"/>
                <a:gd name="T52" fmla="*/ 1148 w 2472"/>
                <a:gd name="T53" fmla="*/ 108 h 1029"/>
                <a:gd name="T54" fmla="*/ 1320 w 2472"/>
                <a:gd name="T55" fmla="*/ 75 h 1029"/>
                <a:gd name="T56" fmla="*/ 1492 w 2472"/>
                <a:gd name="T57" fmla="*/ 50 h 1029"/>
                <a:gd name="T58" fmla="*/ 1666 w 2472"/>
                <a:gd name="T59" fmla="*/ 32 h 1029"/>
                <a:gd name="T60" fmla="*/ 1842 w 2472"/>
                <a:gd name="T61" fmla="*/ 21 h 1029"/>
                <a:gd name="T62" fmla="*/ 2138 w 2472"/>
                <a:gd name="T63" fmla="*/ 9 h 1029"/>
                <a:gd name="T64" fmla="*/ 2433 w 2472"/>
                <a:gd name="T65" fmla="*/ 0 h 1029"/>
                <a:gd name="T66" fmla="*/ 2451 w 2472"/>
                <a:gd name="T67" fmla="*/ 0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2" h="1029">
                  <a:moveTo>
                    <a:pt x="2451" y="0"/>
                  </a:moveTo>
                  <a:lnTo>
                    <a:pt x="2472" y="0"/>
                  </a:lnTo>
                  <a:lnTo>
                    <a:pt x="2426" y="94"/>
                  </a:lnTo>
                  <a:lnTo>
                    <a:pt x="2379" y="185"/>
                  </a:lnTo>
                  <a:lnTo>
                    <a:pt x="1977" y="1004"/>
                  </a:lnTo>
                  <a:lnTo>
                    <a:pt x="1967" y="1018"/>
                  </a:lnTo>
                  <a:lnTo>
                    <a:pt x="1956" y="1027"/>
                  </a:lnTo>
                  <a:lnTo>
                    <a:pt x="1937" y="1029"/>
                  </a:lnTo>
                  <a:lnTo>
                    <a:pt x="23" y="1029"/>
                  </a:lnTo>
                  <a:lnTo>
                    <a:pt x="17" y="1027"/>
                  </a:lnTo>
                  <a:lnTo>
                    <a:pt x="9" y="1027"/>
                  </a:lnTo>
                  <a:lnTo>
                    <a:pt x="0" y="1027"/>
                  </a:lnTo>
                  <a:lnTo>
                    <a:pt x="48" y="938"/>
                  </a:lnTo>
                  <a:lnTo>
                    <a:pt x="100" y="852"/>
                  </a:lnTo>
                  <a:lnTo>
                    <a:pt x="152" y="767"/>
                  </a:lnTo>
                  <a:lnTo>
                    <a:pt x="210" y="683"/>
                  </a:lnTo>
                  <a:lnTo>
                    <a:pt x="270" y="606"/>
                  </a:lnTo>
                  <a:lnTo>
                    <a:pt x="334" y="531"/>
                  </a:lnTo>
                  <a:lnTo>
                    <a:pt x="404" y="461"/>
                  </a:lnTo>
                  <a:lnTo>
                    <a:pt x="479" y="396"/>
                  </a:lnTo>
                  <a:lnTo>
                    <a:pt x="560" y="336"/>
                  </a:lnTo>
                  <a:lnTo>
                    <a:pt x="647" y="284"/>
                  </a:lnTo>
                  <a:lnTo>
                    <a:pt x="744" y="235"/>
                  </a:lnTo>
                  <a:lnTo>
                    <a:pt x="842" y="195"/>
                  </a:lnTo>
                  <a:lnTo>
                    <a:pt x="941" y="162"/>
                  </a:lnTo>
                  <a:lnTo>
                    <a:pt x="1043" y="133"/>
                  </a:lnTo>
                  <a:lnTo>
                    <a:pt x="1148" y="108"/>
                  </a:lnTo>
                  <a:lnTo>
                    <a:pt x="1320" y="75"/>
                  </a:lnTo>
                  <a:lnTo>
                    <a:pt x="1492" y="50"/>
                  </a:lnTo>
                  <a:lnTo>
                    <a:pt x="1666" y="32"/>
                  </a:lnTo>
                  <a:lnTo>
                    <a:pt x="1842" y="21"/>
                  </a:lnTo>
                  <a:lnTo>
                    <a:pt x="2138" y="9"/>
                  </a:lnTo>
                  <a:lnTo>
                    <a:pt x="2433" y="0"/>
                  </a:lnTo>
                  <a:lnTo>
                    <a:pt x="245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grpSp>
      <p:pic>
        <p:nvPicPr>
          <p:cNvPr id="2" name="Immagine 1">
            <a:extLst>
              <a:ext uri="{FF2B5EF4-FFF2-40B4-BE49-F238E27FC236}">
                <a16:creationId xmlns:a16="http://schemas.microsoft.com/office/drawing/2014/main" id="{5F5AF210-F796-54B8-6521-665CA75931F1}"/>
              </a:ext>
            </a:extLst>
          </p:cNvPr>
          <p:cNvPicPr>
            <a:picLocks noChangeAspect="1"/>
          </p:cNvPicPr>
          <p:nvPr userDrawn="1"/>
        </p:nvPicPr>
        <p:blipFill>
          <a:blip r:embed="rId5"/>
          <a:stretch>
            <a:fillRect/>
          </a:stretch>
        </p:blipFill>
        <p:spPr>
          <a:xfrm>
            <a:off x="-28282" y="3441642"/>
            <a:ext cx="11908093" cy="2120669"/>
          </a:xfrm>
          <a:prstGeom prst="rect">
            <a:avLst/>
          </a:prstGeom>
        </p:spPr>
      </p:pic>
      <p:sp>
        <p:nvSpPr>
          <p:cNvPr id="4" name="CasellaDiTesto 3">
            <a:extLst>
              <a:ext uri="{FF2B5EF4-FFF2-40B4-BE49-F238E27FC236}">
                <a16:creationId xmlns:a16="http://schemas.microsoft.com/office/drawing/2014/main" id="{2FD1CEB7-1B4B-547C-281D-3261A8A689EB}"/>
              </a:ext>
            </a:extLst>
          </p:cNvPr>
          <p:cNvSpPr txBox="1"/>
          <p:nvPr userDrawn="1">
            <p:extLst>
              <p:ext uri="{1162E1C5-73C7-4A58-AE30-91384D911F3F}">
                <p184:classification xmlns:p184="http://schemas.microsoft.com/office/powerpoint/2018/4/main" val="ftr"/>
              </p:ext>
            </p:extLst>
          </p:nvPr>
        </p:nvSpPr>
        <p:spPr>
          <a:xfrm>
            <a:off x="4691825" y="6705600"/>
            <a:ext cx="2836862" cy="152400"/>
          </a:xfrm>
          <a:prstGeom prst="rect">
            <a:avLst/>
          </a:prstGeom>
        </p:spPr>
        <p:txBody>
          <a:bodyPr horzOverflow="overflow" lIns="0" tIns="0" rIns="0" bIns="0">
            <a:spAutoFit/>
          </a:bodyPr>
          <a:lstStyle/>
          <a:p>
            <a:pPr algn="l"/>
            <a:r>
              <a:rPr lang="it-IT" sz="1000">
                <a:solidFill>
                  <a:srgbClr val="000000"/>
                </a:solidFill>
                <a:latin typeface="Calibri" panose="020F0502020204030204" pitchFamily="34" charset="0"/>
                <a:cs typeface="Calibri" panose="020F0502020204030204" pitchFamily="34" charset="0"/>
              </a:rPr>
              <a:t>Informazione ad uso interno - Internal use information</a:t>
            </a:r>
          </a:p>
        </p:txBody>
      </p:sp>
    </p:spTree>
    <p:extLst>
      <p:ext uri="{BB962C8B-B14F-4D97-AF65-F5344CB8AC3E}">
        <p14:creationId xmlns:p14="http://schemas.microsoft.com/office/powerpoint/2010/main" val="2198635812"/>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p:hf sldNum="0" hdr="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3657">
          <p15:clr>
            <a:srgbClr val="F26B43"/>
          </p15:clr>
        </p15:guide>
        <p15:guide id="4" orient="horz" pos="4192">
          <p15:clr>
            <a:srgbClr val="F26B43"/>
          </p15:clr>
        </p15:guide>
        <p15:guide id="5" pos="7297">
          <p15:clr>
            <a:srgbClr val="F26B43"/>
          </p15:clr>
        </p15:guide>
        <p15:guide id="6" pos="257">
          <p15:clr>
            <a:srgbClr val="F26B43"/>
          </p15:clr>
        </p15:guide>
        <p15:guide id="7" orient="horz" pos="112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7466584B-8BD1-48B2-BD0C-DC7DD5380BEF}"/>
              </a:ext>
            </a:extLst>
          </p:cNvPr>
          <p:cNvSpPr/>
          <p:nvPr userDrawn="1"/>
        </p:nvSpPr>
        <p:spPr>
          <a:xfrm>
            <a:off x="11719112" y="0"/>
            <a:ext cx="4728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1" name="Group 4">
            <a:extLst>
              <a:ext uri="{FF2B5EF4-FFF2-40B4-BE49-F238E27FC236}">
                <a16:creationId xmlns:a16="http://schemas.microsoft.com/office/drawing/2014/main" id="{E93527B5-7425-47AC-89C0-2B32AE601683}"/>
              </a:ext>
            </a:extLst>
          </p:cNvPr>
          <p:cNvGrpSpPr>
            <a:grpSpLocks noChangeAspect="1"/>
          </p:cNvGrpSpPr>
          <p:nvPr userDrawn="1"/>
        </p:nvGrpSpPr>
        <p:grpSpPr bwMode="auto">
          <a:xfrm>
            <a:off x="11787016" y="90427"/>
            <a:ext cx="346160" cy="234428"/>
            <a:chOff x="-560" y="-1287"/>
            <a:chExt cx="6379" cy="4320"/>
          </a:xfrm>
        </p:grpSpPr>
        <p:sp>
          <p:nvSpPr>
            <p:cNvPr id="12" name="AutoShape 3">
              <a:extLst>
                <a:ext uri="{FF2B5EF4-FFF2-40B4-BE49-F238E27FC236}">
                  <a16:creationId xmlns:a16="http://schemas.microsoft.com/office/drawing/2014/main" id="{85DBAE22-A53B-46F6-A1C2-9F9E40807B3C}"/>
                </a:ext>
              </a:extLst>
            </p:cNvPr>
            <p:cNvSpPr>
              <a:spLocks noChangeAspect="1" noChangeArrowheads="1" noTextEdit="1"/>
            </p:cNvSpPr>
            <p:nvPr/>
          </p:nvSpPr>
          <p:spPr bwMode="auto">
            <a:xfrm>
              <a:off x="-560" y="-1287"/>
              <a:ext cx="6379" cy="43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 name="Rectangle 5">
              <a:extLst>
                <a:ext uri="{FF2B5EF4-FFF2-40B4-BE49-F238E27FC236}">
                  <a16:creationId xmlns:a16="http://schemas.microsoft.com/office/drawing/2014/main" id="{B355A452-2788-4C68-9C15-CC51FD59A888}"/>
                </a:ext>
              </a:extLst>
            </p:cNvPr>
            <p:cNvSpPr>
              <a:spLocks noChangeArrowheads="1"/>
            </p:cNvSpPr>
            <p:nvPr/>
          </p:nvSpPr>
          <p:spPr bwMode="auto">
            <a:xfrm>
              <a:off x="-560" y="-1287"/>
              <a:ext cx="6379" cy="4320"/>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4" name="Freeform 6">
              <a:extLst>
                <a:ext uri="{FF2B5EF4-FFF2-40B4-BE49-F238E27FC236}">
                  <a16:creationId xmlns:a16="http://schemas.microsoft.com/office/drawing/2014/main" id="{B83AE660-1A7F-4C22-9AF1-535B2E94ED4B}"/>
                </a:ext>
              </a:extLst>
            </p:cNvPr>
            <p:cNvSpPr>
              <a:spLocks/>
            </p:cNvSpPr>
            <p:nvPr/>
          </p:nvSpPr>
          <p:spPr bwMode="auto">
            <a:xfrm>
              <a:off x="-560" y="423"/>
              <a:ext cx="5536" cy="2610"/>
            </a:xfrm>
            <a:custGeom>
              <a:avLst/>
              <a:gdLst>
                <a:gd name="T0" fmla="*/ 5536 w 5536"/>
                <a:gd name="T1" fmla="*/ 0 h 2610"/>
                <a:gd name="T2" fmla="*/ 5470 w 5536"/>
                <a:gd name="T3" fmla="*/ 127 h 2610"/>
                <a:gd name="T4" fmla="*/ 5449 w 5536"/>
                <a:gd name="T5" fmla="*/ 139 h 2610"/>
                <a:gd name="T6" fmla="*/ 5061 w 5536"/>
                <a:gd name="T7" fmla="*/ 164 h 2610"/>
                <a:gd name="T8" fmla="*/ 4881 w 5536"/>
                <a:gd name="T9" fmla="*/ 189 h 2610"/>
                <a:gd name="T10" fmla="*/ 4722 w 5536"/>
                <a:gd name="T11" fmla="*/ 247 h 2610"/>
                <a:gd name="T12" fmla="*/ 4585 w 5536"/>
                <a:gd name="T13" fmla="*/ 336 h 2610"/>
                <a:gd name="T14" fmla="*/ 4471 w 5536"/>
                <a:gd name="T15" fmla="*/ 460 h 2610"/>
                <a:gd name="T16" fmla="*/ 4380 w 5536"/>
                <a:gd name="T17" fmla="*/ 618 h 2610"/>
                <a:gd name="T18" fmla="*/ 4338 w 5536"/>
                <a:gd name="T19" fmla="*/ 757 h 2610"/>
                <a:gd name="T20" fmla="*/ 4318 w 5536"/>
                <a:gd name="T21" fmla="*/ 902 h 2610"/>
                <a:gd name="T22" fmla="*/ 4305 w 5536"/>
                <a:gd name="T23" fmla="*/ 1107 h 2610"/>
                <a:gd name="T24" fmla="*/ 4278 w 5536"/>
                <a:gd name="T25" fmla="*/ 1312 h 2610"/>
                <a:gd name="T26" fmla="*/ 4208 w 5536"/>
                <a:gd name="T27" fmla="*/ 1538 h 2610"/>
                <a:gd name="T28" fmla="*/ 4100 w 5536"/>
                <a:gd name="T29" fmla="*/ 1768 h 2610"/>
                <a:gd name="T30" fmla="*/ 3963 w 5536"/>
                <a:gd name="T31" fmla="*/ 1971 h 2610"/>
                <a:gd name="T32" fmla="*/ 3800 w 5536"/>
                <a:gd name="T33" fmla="*/ 2146 h 2610"/>
                <a:gd name="T34" fmla="*/ 3609 w 5536"/>
                <a:gd name="T35" fmla="*/ 2293 h 2610"/>
                <a:gd name="T36" fmla="*/ 3391 w 5536"/>
                <a:gd name="T37" fmla="*/ 2413 h 2610"/>
                <a:gd name="T38" fmla="*/ 3145 w 5536"/>
                <a:gd name="T39" fmla="*/ 2504 h 2610"/>
                <a:gd name="T40" fmla="*/ 2911 w 5536"/>
                <a:gd name="T41" fmla="*/ 2552 h 2610"/>
                <a:gd name="T42" fmla="*/ 2671 w 5536"/>
                <a:gd name="T43" fmla="*/ 2585 h 2610"/>
                <a:gd name="T44" fmla="*/ 2378 w 5536"/>
                <a:gd name="T45" fmla="*/ 2608 h 2610"/>
                <a:gd name="T46" fmla="*/ 2084 w 5536"/>
                <a:gd name="T47" fmla="*/ 2608 h 2610"/>
                <a:gd name="T48" fmla="*/ 54 w 5536"/>
                <a:gd name="T49" fmla="*/ 2608 h 2610"/>
                <a:gd name="T50" fmla="*/ 0 w 5536"/>
                <a:gd name="T51" fmla="*/ 2608 h 2610"/>
                <a:gd name="T52" fmla="*/ 64 w 5536"/>
                <a:gd name="T53" fmla="*/ 2477 h 2610"/>
                <a:gd name="T54" fmla="*/ 93 w 5536"/>
                <a:gd name="T55" fmla="*/ 2436 h 2610"/>
                <a:gd name="T56" fmla="*/ 143 w 5536"/>
                <a:gd name="T57" fmla="*/ 2426 h 2610"/>
                <a:gd name="T58" fmla="*/ 1098 w 5536"/>
                <a:gd name="T59" fmla="*/ 2419 h 2610"/>
                <a:gd name="T60" fmla="*/ 1469 w 5536"/>
                <a:gd name="T61" fmla="*/ 2396 h 2610"/>
                <a:gd name="T62" fmla="*/ 1753 w 5536"/>
                <a:gd name="T63" fmla="*/ 2368 h 2610"/>
                <a:gd name="T64" fmla="*/ 1947 w 5536"/>
                <a:gd name="T65" fmla="*/ 2336 h 2610"/>
                <a:gd name="T66" fmla="*/ 2155 w 5536"/>
                <a:gd name="T67" fmla="*/ 2268 h 2610"/>
                <a:gd name="T68" fmla="*/ 2362 w 5536"/>
                <a:gd name="T69" fmla="*/ 2162 h 2610"/>
                <a:gd name="T70" fmla="*/ 2540 w 5536"/>
                <a:gd name="T71" fmla="*/ 2028 h 2610"/>
                <a:gd name="T72" fmla="*/ 2687 w 5536"/>
                <a:gd name="T73" fmla="*/ 1866 h 2610"/>
                <a:gd name="T74" fmla="*/ 2807 w 5536"/>
                <a:gd name="T75" fmla="*/ 1675 h 2610"/>
                <a:gd name="T76" fmla="*/ 2896 w 5536"/>
                <a:gd name="T77" fmla="*/ 1453 h 2610"/>
                <a:gd name="T78" fmla="*/ 3064 w 5536"/>
                <a:gd name="T79" fmla="*/ 881 h 2610"/>
                <a:gd name="T80" fmla="*/ 3108 w 5536"/>
                <a:gd name="T81" fmla="*/ 732 h 2610"/>
                <a:gd name="T82" fmla="*/ 3170 w 5536"/>
                <a:gd name="T83" fmla="*/ 591 h 2610"/>
                <a:gd name="T84" fmla="*/ 3290 w 5536"/>
                <a:gd name="T85" fmla="*/ 423 h 2610"/>
                <a:gd name="T86" fmla="*/ 3431 w 5536"/>
                <a:gd name="T87" fmla="*/ 288 h 2610"/>
                <a:gd name="T88" fmla="*/ 3595 w 5536"/>
                <a:gd name="T89" fmla="*/ 187 h 2610"/>
                <a:gd name="T90" fmla="*/ 3785 w 5536"/>
                <a:gd name="T91" fmla="*/ 122 h 2610"/>
                <a:gd name="T92" fmla="*/ 4003 w 5536"/>
                <a:gd name="T93" fmla="*/ 91 h 2610"/>
                <a:gd name="T94" fmla="*/ 4235 w 5536"/>
                <a:gd name="T95" fmla="*/ 79 h 2610"/>
                <a:gd name="T96" fmla="*/ 5498 w 5536"/>
                <a:gd name="T97"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36" h="2610">
                  <a:moveTo>
                    <a:pt x="5515" y="0"/>
                  </a:moveTo>
                  <a:lnTo>
                    <a:pt x="5536" y="0"/>
                  </a:lnTo>
                  <a:lnTo>
                    <a:pt x="5503" y="66"/>
                  </a:lnTo>
                  <a:lnTo>
                    <a:pt x="5470" y="127"/>
                  </a:lnTo>
                  <a:lnTo>
                    <a:pt x="5463" y="135"/>
                  </a:lnTo>
                  <a:lnTo>
                    <a:pt x="5449" y="139"/>
                  </a:lnTo>
                  <a:lnTo>
                    <a:pt x="5436" y="141"/>
                  </a:lnTo>
                  <a:lnTo>
                    <a:pt x="5061" y="164"/>
                  </a:lnTo>
                  <a:lnTo>
                    <a:pt x="4968" y="172"/>
                  </a:lnTo>
                  <a:lnTo>
                    <a:pt x="4881" y="189"/>
                  </a:lnTo>
                  <a:lnTo>
                    <a:pt x="4798" y="214"/>
                  </a:lnTo>
                  <a:lnTo>
                    <a:pt x="4722" y="247"/>
                  </a:lnTo>
                  <a:lnTo>
                    <a:pt x="4651" y="288"/>
                  </a:lnTo>
                  <a:lnTo>
                    <a:pt x="4585" y="336"/>
                  </a:lnTo>
                  <a:lnTo>
                    <a:pt x="4525" y="394"/>
                  </a:lnTo>
                  <a:lnTo>
                    <a:pt x="4471" y="460"/>
                  </a:lnTo>
                  <a:lnTo>
                    <a:pt x="4423" y="535"/>
                  </a:lnTo>
                  <a:lnTo>
                    <a:pt x="4380" y="618"/>
                  </a:lnTo>
                  <a:lnTo>
                    <a:pt x="4353" y="686"/>
                  </a:lnTo>
                  <a:lnTo>
                    <a:pt x="4338" y="757"/>
                  </a:lnTo>
                  <a:lnTo>
                    <a:pt x="4326" y="829"/>
                  </a:lnTo>
                  <a:lnTo>
                    <a:pt x="4318" y="902"/>
                  </a:lnTo>
                  <a:lnTo>
                    <a:pt x="4311" y="1004"/>
                  </a:lnTo>
                  <a:lnTo>
                    <a:pt x="4305" y="1107"/>
                  </a:lnTo>
                  <a:lnTo>
                    <a:pt x="4295" y="1209"/>
                  </a:lnTo>
                  <a:lnTo>
                    <a:pt x="4278" y="1312"/>
                  </a:lnTo>
                  <a:lnTo>
                    <a:pt x="4253" y="1412"/>
                  </a:lnTo>
                  <a:lnTo>
                    <a:pt x="4208" y="1538"/>
                  </a:lnTo>
                  <a:lnTo>
                    <a:pt x="4158" y="1656"/>
                  </a:lnTo>
                  <a:lnTo>
                    <a:pt x="4100" y="1768"/>
                  </a:lnTo>
                  <a:lnTo>
                    <a:pt x="4034" y="1872"/>
                  </a:lnTo>
                  <a:lnTo>
                    <a:pt x="3963" y="1971"/>
                  </a:lnTo>
                  <a:lnTo>
                    <a:pt x="3885" y="2061"/>
                  </a:lnTo>
                  <a:lnTo>
                    <a:pt x="3800" y="2146"/>
                  </a:lnTo>
                  <a:lnTo>
                    <a:pt x="3708" y="2224"/>
                  </a:lnTo>
                  <a:lnTo>
                    <a:pt x="3609" y="2293"/>
                  </a:lnTo>
                  <a:lnTo>
                    <a:pt x="3503" y="2357"/>
                  </a:lnTo>
                  <a:lnTo>
                    <a:pt x="3391" y="2413"/>
                  </a:lnTo>
                  <a:lnTo>
                    <a:pt x="3271" y="2461"/>
                  </a:lnTo>
                  <a:lnTo>
                    <a:pt x="3145" y="2504"/>
                  </a:lnTo>
                  <a:lnTo>
                    <a:pt x="3029" y="2533"/>
                  </a:lnTo>
                  <a:lnTo>
                    <a:pt x="2911" y="2552"/>
                  </a:lnTo>
                  <a:lnTo>
                    <a:pt x="2791" y="2569"/>
                  </a:lnTo>
                  <a:lnTo>
                    <a:pt x="2671" y="2585"/>
                  </a:lnTo>
                  <a:lnTo>
                    <a:pt x="2525" y="2602"/>
                  </a:lnTo>
                  <a:lnTo>
                    <a:pt x="2378" y="2608"/>
                  </a:lnTo>
                  <a:lnTo>
                    <a:pt x="2231" y="2610"/>
                  </a:lnTo>
                  <a:lnTo>
                    <a:pt x="2084" y="2608"/>
                  </a:lnTo>
                  <a:lnTo>
                    <a:pt x="1937" y="2608"/>
                  </a:lnTo>
                  <a:lnTo>
                    <a:pt x="54" y="2608"/>
                  </a:lnTo>
                  <a:lnTo>
                    <a:pt x="0" y="2608"/>
                  </a:lnTo>
                  <a:lnTo>
                    <a:pt x="0" y="2608"/>
                  </a:lnTo>
                  <a:lnTo>
                    <a:pt x="33" y="2540"/>
                  </a:lnTo>
                  <a:lnTo>
                    <a:pt x="64" y="2477"/>
                  </a:lnTo>
                  <a:lnTo>
                    <a:pt x="75" y="2452"/>
                  </a:lnTo>
                  <a:lnTo>
                    <a:pt x="93" y="2436"/>
                  </a:lnTo>
                  <a:lnTo>
                    <a:pt x="114" y="2428"/>
                  </a:lnTo>
                  <a:lnTo>
                    <a:pt x="143" y="2426"/>
                  </a:lnTo>
                  <a:lnTo>
                    <a:pt x="621" y="2426"/>
                  </a:lnTo>
                  <a:lnTo>
                    <a:pt x="1098" y="2419"/>
                  </a:lnTo>
                  <a:lnTo>
                    <a:pt x="1284" y="2409"/>
                  </a:lnTo>
                  <a:lnTo>
                    <a:pt x="1469" y="2396"/>
                  </a:lnTo>
                  <a:lnTo>
                    <a:pt x="1655" y="2378"/>
                  </a:lnTo>
                  <a:lnTo>
                    <a:pt x="1753" y="2368"/>
                  </a:lnTo>
                  <a:lnTo>
                    <a:pt x="1850" y="2355"/>
                  </a:lnTo>
                  <a:lnTo>
                    <a:pt x="1947" y="2336"/>
                  </a:lnTo>
                  <a:lnTo>
                    <a:pt x="2043" y="2311"/>
                  </a:lnTo>
                  <a:lnTo>
                    <a:pt x="2155" y="2268"/>
                  </a:lnTo>
                  <a:lnTo>
                    <a:pt x="2264" y="2218"/>
                  </a:lnTo>
                  <a:lnTo>
                    <a:pt x="2362" y="2162"/>
                  </a:lnTo>
                  <a:lnTo>
                    <a:pt x="2455" y="2098"/>
                  </a:lnTo>
                  <a:lnTo>
                    <a:pt x="2540" y="2028"/>
                  </a:lnTo>
                  <a:lnTo>
                    <a:pt x="2617" y="1951"/>
                  </a:lnTo>
                  <a:lnTo>
                    <a:pt x="2687" y="1866"/>
                  </a:lnTo>
                  <a:lnTo>
                    <a:pt x="2751" y="1773"/>
                  </a:lnTo>
                  <a:lnTo>
                    <a:pt x="2807" y="1675"/>
                  </a:lnTo>
                  <a:lnTo>
                    <a:pt x="2855" y="1569"/>
                  </a:lnTo>
                  <a:lnTo>
                    <a:pt x="2896" y="1453"/>
                  </a:lnTo>
                  <a:lnTo>
                    <a:pt x="2983" y="1167"/>
                  </a:lnTo>
                  <a:lnTo>
                    <a:pt x="3064" y="881"/>
                  </a:lnTo>
                  <a:lnTo>
                    <a:pt x="3085" y="805"/>
                  </a:lnTo>
                  <a:lnTo>
                    <a:pt x="3108" y="732"/>
                  </a:lnTo>
                  <a:lnTo>
                    <a:pt x="3135" y="661"/>
                  </a:lnTo>
                  <a:lnTo>
                    <a:pt x="3170" y="591"/>
                  </a:lnTo>
                  <a:lnTo>
                    <a:pt x="3226" y="502"/>
                  </a:lnTo>
                  <a:lnTo>
                    <a:pt x="3290" y="423"/>
                  </a:lnTo>
                  <a:lnTo>
                    <a:pt x="3358" y="351"/>
                  </a:lnTo>
                  <a:lnTo>
                    <a:pt x="3431" y="288"/>
                  </a:lnTo>
                  <a:lnTo>
                    <a:pt x="3510" y="234"/>
                  </a:lnTo>
                  <a:lnTo>
                    <a:pt x="3595" y="187"/>
                  </a:lnTo>
                  <a:lnTo>
                    <a:pt x="3688" y="151"/>
                  </a:lnTo>
                  <a:lnTo>
                    <a:pt x="3785" y="122"/>
                  </a:lnTo>
                  <a:lnTo>
                    <a:pt x="3887" y="102"/>
                  </a:lnTo>
                  <a:lnTo>
                    <a:pt x="4003" y="91"/>
                  </a:lnTo>
                  <a:lnTo>
                    <a:pt x="4119" y="85"/>
                  </a:lnTo>
                  <a:lnTo>
                    <a:pt x="4235" y="79"/>
                  </a:lnTo>
                  <a:lnTo>
                    <a:pt x="4923" y="35"/>
                  </a:lnTo>
                  <a:lnTo>
                    <a:pt x="5498" y="0"/>
                  </a:lnTo>
                  <a:lnTo>
                    <a:pt x="55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15" name="Freeform 7">
              <a:extLst>
                <a:ext uri="{FF2B5EF4-FFF2-40B4-BE49-F238E27FC236}">
                  <a16:creationId xmlns:a16="http://schemas.microsoft.com/office/drawing/2014/main" id="{0BE6F8E9-24BA-47B8-9CCD-E18AD0A43490}"/>
                </a:ext>
              </a:extLst>
            </p:cNvPr>
            <p:cNvSpPr>
              <a:spLocks/>
            </p:cNvSpPr>
            <p:nvPr/>
          </p:nvSpPr>
          <p:spPr bwMode="auto">
            <a:xfrm>
              <a:off x="855" y="-1283"/>
              <a:ext cx="4960" cy="1437"/>
            </a:xfrm>
            <a:custGeom>
              <a:avLst/>
              <a:gdLst>
                <a:gd name="T0" fmla="*/ 4896 w 4960"/>
                <a:gd name="T1" fmla="*/ 0 h 1437"/>
                <a:gd name="T2" fmla="*/ 4960 w 4960"/>
                <a:gd name="T3" fmla="*/ 0 h 1437"/>
                <a:gd name="T4" fmla="*/ 4935 w 4960"/>
                <a:gd name="T5" fmla="*/ 46 h 1437"/>
                <a:gd name="T6" fmla="*/ 4912 w 4960"/>
                <a:gd name="T7" fmla="*/ 89 h 1437"/>
                <a:gd name="T8" fmla="*/ 4892 w 4960"/>
                <a:gd name="T9" fmla="*/ 131 h 1437"/>
                <a:gd name="T10" fmla="*/ 4879 w 4960"/>
                <a:gd name="T11" fmla="*/ 162 h 1437"/>
                <a:gd name="T12" fmla="*/ 4860 w 4960"/>
                <a:gd name="T13" fmla="*/ 181 h 1437"/>
                <a:gd name="T14" fmla="*/ 4838 w 4960"/>
                <a:gd name="T15" fmla="*/ 195 h 1437"/>
                <a:gd name="T16" fmla="*/ 4809 w 4960"/>
                <a:gd name="T17" fmla="*/ 201 h 1437"/>
                <a:gd name="T18" fmla="*/ 4776 w 4960"/>
                <a:gd name="T19" fmla="*/ 203 h 1437"/>
                <a:gd name="T20" fmla="*/ 4287 w 4960"/>
                <a:gd name="T21" fmla="*/ 201 h 1437"/>
                <a:gd name="T22" fmla="*/ 3798 w 4960"/>
                <a:gd name="T23" fmla="*/ 203 h 1437"/>
                <a:gd name="T24" fmla="*/ 3590 w 4960"/>
                <a:gd name="T25" fmla="*/ 207 h 1437"/>
                <a:gd name="T26" fmla="*/ 3381 w 4960"/>
                <a:gd name="T27" fmla="*/ 216 h 1437"/>
                <a:gd name="T28" fmla="*/ 3172 w 4960"/>
                <a:gd name="T29" fmla="*/ 234 h 1437"/>
                <a:gd name="T30" fmla="*/ 2965 w 4960"/>
                <a:gd name="T31" fmla="*/ 261 h 1437"/>
                <a:gd name="T32" fmla="*/ 2826 w 4960"/>
                <a:gd name="T33" fmla="*/ 284 h 1437"/>
                <a:gd name="T34" fmla="*/ 2689 w 4960"/>
                <a:gd name="T35" fmla="*/ 313 h 1437"/>
                <a:gd name="T36" fmla="*/ 2554 w 4960"/>
                <a:gd name="T37" fmla="*/ 350 h 1437"/>
                <a:gd name="T38" fmla="*/ 2420 w 4960"/>
                <a:gd name="T39" fmla="*/ 394 h 1437"/>
                <a:gd name="T40" fmla="*/ 2289 w 4960"/>
                <a:gd name="T41" fmla="*/ 446 h 1437"/>
                <a:gd name="T42" fmla="*/ 2161 w 4960"/>
                <a:gd name="T43" fmla="*/ 508 h 1437"/>
                <a:gd name="T44" fmla="*/ 2047 w 4960"/>
                <a:gd name="T45" fmla="*/ 576 h 1437"/>
                <a:gd name="T46" fmla="*/ 1941 w 4960"/>
                <a:gd name="T47" fmla="*/ 651 h 1437"/>
                <a:gd name="T48" fmla="*/ 1840 w 4960"/>
                <a:gd name="T49" fmla="*/ 734 h 1437"/>
                <a:gd name="T50" fmla="*/ 1746 w 4960"/>
                <a:gd name="T51" fmla="*/ 823 h 1437"/>
                <a:gd name="T52" fmla="*/ 1660 w 4960"/>
                <a:gd name="T53" fmla="*/ 921 h 1437"/>
                <a:gd name="T54" fmla="*/ 1579 w 4960"/>
                <a:gd name="T55" fmla="*/ 1026 h 1437"/>
                <a:gd name="T56" fmla="*/ 1496 w 4960"/>
                <a:gd name="T57" fmla="*/ 1151 h 1437"/>
                <a:gd name="T58" fmla="*/ 1417 w 4960"/>
                <a:gd name="T59" fmla="*/ 1281 h 1437"/>
                <a:gd name="T60" fmla="*/ 1338 w 4960"/>
                <a:gd name="T61" fmla="*/ 1410 h 1437"/>
                <a:gd name="T62" fmla="*/ 1326 w 4960"/>
                <a:gd name="T63" fmla="*/ 1426 h 1437"/>
                <a:gd name="T64" fmla="*/ 1313 w 4960"/>
                <a:gd name="T65" fmla="*/ 1433 h 1437"/>
                <a:gd name="T66" fmla="*/ 1295 w 4960"/>
                <a:gd name="T67" fmla="*/ 1437 h 1437"/>
                <a:gd name="T68" fmla="*/ 37 w 4960"/>
                <a:gd name="T69" fmla="*/ 1437 h 1437"/>
                <a:gd name="T70" fmla="*/ 21 w 4960"/>
                <a:gd name="T71" fmla="*/ 1435 h 1437"/>
                <a:gd name="T72" fmla="*/ 0 w 4960"/>
                <a:gd name="T73" fmla="*/ 1435 h 1437"/>
                <a:gd name="T74" fmla="*/ 64 w 4960"/>
                <a:gd name="T75" fmla="*/ 1310 h 1437"/>
                <a:gd name="T76" fmla="*/ 126 w 4960"/>
                <a:gd name="T77" fmla="*/ 1186 h 1437"/>
                <a:gd name="T78" fmla="*/ 186 w 4960"/>
                <a:gd name="T79" fmla="*/ 1061 h 1437"/>
                <a:gd name="T80" fmla="*/ 247 w 4960"/>
                <a:gd name="T81" fmla="*/ 937 h 1437"/>
                <a:gd name="T82" fmla="*/ 315 w 4960"/>
                <a:gd name="T83" fmla="*/ 817 h 1437"/>
                <a:gd name="T84" fmla="*/ 389 w 4960"/>
                <a:gd name="T85" fmla="*/ 701 h 1437"/>
                <a:gd name="T86" fmla="*/ 458 w 4960"/>
                <a:gd name="T87" fmla="*/ 607 h 1437"/>
                <a:gd name="T88" fmla="*/ 533 w 4960"/>
                <a:gd name="T89" fmla="*/ 520 h 1437"/>
                <a:gd name="T90" fmla="*/ 615 w 4960"/>
                <a:gd name="T91" fmla="*/ 440 h 1437"/>
                <a:gd name="T92" fmla="*/ 700 w 4960"/>
                <a:gd name="T93" fmla="*/ 367 h 1437"/>
                <a:gd name="T94" fmla="*/ 791 w 4960"/>
                <a:gd name="T95" fmla="*/ 301 h 1437"/>
                <a:gd name="T96" fmla="*/ 887 w 4960"/>
                <a:gd name="T97" fmla="*/ 243 h 1437"/>
                <a:gd name="T98" fmla="*/ 990 w 4960"/>
                <a:gd name="T99" fmla="*/ 191 h 1437"/>
                <a:gd name="T100" fmla="*/ 1096 w 4960"/>
                <a:gd name="T101" fmla="*/ 147 h 1437"/>
                <a:gd name="T102" fmla="*/ 1206 w 4960"/>
                <a:gd name="T103" fmla="*/ 108 h 1437"/>
                <a:gd name="T104" fmla="*/ 1351 w 4960"/>
                <a:gd name="T105" fmla="*/ 69 h 1437"/>
                <a:gd name="T106" fmla="*/ 1496 w 4960"/>
                <a:gd name="T107" fmla="*/ 40 h 1437"/>
                <a:gd name="T108" fmla="*/ 1645 w 4960"/>
                <a:gd name="T109" fmla="*/ 21 h 1437"/>
                <a:gd name="T110" fmla="*/ 1794 w 4960"/>
                <a:gd name="T111" fmla="*/ 10 h 1437"/>
                <a:gd name="T112" fmla="*/ 1954 w 4960"/>
                <a:gd name="T113" fmla="*/ 4 h 1437"/>
                <a:gd name="T114" fmla="*/ 2117 w 4960"/>
                <a:gd name="T115" fmla="*/ 2 h 1437"/>
                <a:gd name="T116" fmla="*/ 4896 w 4960"/>
                <a:gd name="T117" fmla="*/ 0 h 1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60" h="1437">
                  <a:moveTo>
                    <a:pt x="4896" y="0"/>
                  </a:moveTo>
                  <a:lnTo>
                    <a:pt x="4960" y="0"/>
                  </a:lnTo>
                  <a:lnTo>
                    <a:pt x="4935" y="46"/>
                  </a:lnTo>
                  <a:lnTo>
                    <a:pt x="4912" y="89"/>
                  </a:lnTo>
                  <a:lnTo>
                    <a:pt x="4892" y="131"/>
                  </a:lnTo>
                  <a:lnTo>
                    <a:pt x="4879" y="162"/>
                  </a:lnTo>
                  <a:lnTo>
                    <a:pt x="4860" y="181"/>
                  </a:lnTo>
                  <a:lnTo>
                    <a:pt x="4838" y="195"/>
                  </a:lnTo>
                  <a:lnTo>
                    <a:pt x="4809" y="201"/>
                  </a:lnTo>
                  <a:lnTo>
                    <a:pt x="4776" y="203"/>
                  </a:lnTo>
                  <a:lnTo>
                    <a:pt x="4287" y="201"/>
                  </a:lnTo>
                  <a:lnTo>
                    <a:pt x="3798" y="203"/>
                  </a:lnTo>
                  <a:lnTo>
                    <a:pt x="3590" y="207"/>
                  </a:lnTo>
                  <a:lnTo>
                    <a:pt x="3381" y="216"/>
                  </a:lnTo>
                  <a:lnTo>
                    <a:pt x="3172" y="234"/>
                  </a:lnTo>
                  <a:lnTo>
                    <a:pt x="2965" y="261"/>
                  </a:lnTo>
                  <a:lnTo>
                    <a:pt x="2826" y="284"/>
                  </a:lnTo>
                  <a:lnTo>
                    <a:pt x="2689" y="313"/>
                  </a:lnTo>
                  <a:lnTo>
                    <a:pt x="2554" y="350"/>
                  </a:lnTo>
                  <a:lnTo>
                    <a:pt x="2420" y="394"/>
                  </a:lnTo>
                  <a:lnTo>
                    <a:pt x="2289" y="446"/>
                  </a:lnTo>
                  <a:lnTo>
                    <a:pt x="2161" y="508"/>
                  </a:lnTo>
                  <a:lnTo>
                    <a:pt x="2047" y="576"/>
                  </a:lnTo>
                  <a:lnTo>
                    <a:pt x="1941" y="651"/>
                  </a:lnTo>
                  <a:lnTo>
                    <a:pt x="1840" y="734"/>
                  </a:lnTo>
                  <a:lnTo>
                    <a:pt x="1746" y="823"/>
                  </a:lnTo>
                  <a:lnTo>
                    <a:pt x="1660" y="921"/>
                  </a:lnTo>
                  <a:lnTo>
                    <a:pt x="1579" y="1026"/>
                  </a:lnTo>
                  <a:lnTo>
                    <a:pt x="1496" y="1151"/>
                  </a:lnTo>
                  <a:lnTo>
                    <a:pt x="1417" y="1281"/>
                  </a:lnTo>
                  <a:lnTo>
                    <a:pt x="1338" y="1410"/>
                  </a:lnTo>
                  <a:lnTo>
                    <a:pt x="1326" y="1426"/>
                  </a:lnTo>
                  <a:lnTo>
                    <a:pt x="1313" y="1433"/>
                  </a:lnTo>
                  <a:lnTo>
                    <a:pt x="1295" y="1437"/>
                  </a:lnTo>
                  <a:lnTo>
                    <a:pt x="37" y="1437"/>
                  </a:lnTo>
                  <a:lnTo>
                    <a:pt x="21" y="1435"/>
                  </a:lnTo>
                  <a:lnTo>
                    <a:pt x="0" y="1435"/>
                  </a:lnTo>
                  <a:lnTo>
                    <a:pt x="64" y="1310"/>
                  </a:lnTo>
                  <a:lnTo>
                    <a:pt x="126" y="1186"/>
                  </a:lnTo>
                  <a:lnTo>
                    <a:pt x="186" y="1061"/>
                  </a:lnTo>
                  <a:lnTo>
                    <a:pt x="247" y="937"/>
                  </a:lnTo>
                  <a:lnTo>
                    <a:pt x="315" y="817"/>
                  </a:lnTo>
                  <a:lnTo>
                    <a:pt x="389" y="701"/>
                  </a:lnTo>
                  <a:lnTo>
                    <a:pt x="458" y="607"/>
                  </a:lnTo>
                  <a:lnTo>
                    <a:pt x="533" y="520"/>
                  </a:lnTo>
                  <a:lnTo>
                    <a:pt x="615" y="440"/>
                  </a:lnTo>
                  <a:lnTo>
                    <a:pt x="700" y="367"/>
                  </a:lnTo>
                  <a:lnTo>
                    <a:pt x="791" y="301"/>
                  </a:lnTo>
                  <a:lnTo>
                    <a:pt x="887" y="243"/>
                  </a:lnTo>
                  <a:lnTo>
                    <a:pt x="990" y="191"/>
                  </a:lnTo>
                  <a:lnTo>
                    <a:pt x="1096" y="147"/>
                  </a:lnTo>
                  <a:lnTo>
                    <a:pt x="1206" y="108"/>
                  </a:lnTo>
                  <a:lnTo>
                    <a:pt x="1351" y="69"/>
                  </a:lnTo>
                  <a:lnTo>
                    <a:pt x="1496" y="40"/>
                  </a:lnTo>
                  <a:lnTo>
                    <a:pt x="1645" y="21"/>
                  </a:lnTo>
                  <a:lnTo>
                    <a:pt x="1794" y="10"/>
                  </a:lnTo>
                  <a:lnTo>
                    <a:pt x="1954" y="4"/>
                  </a:lnTo>
                  <a:lnTo>
                    <a:pt x="2117" y="2"/>
                  </a:lnTo>
                  <a:lnTo>
                    <a:pt x="489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16" name="Freeform 8">
              <a:extLst>
                <a:ext uri="{FF2B5EF4-FFF2-40B4-BE49-F238E27FC236}">
                  <a16:creationId xmlns:a16="http://schemas.microsoft.com/office/drawing/2014/main" id="{61144228-6360-4B55-95F5-F9B22AED9A89}"/>
                </a:ext>
              </a:extLst>
            </p:cNvPr>
            <p:cNvSpPr>
              <a:spLocks/>
            </p:cNvSpPr>
            <p:nvPr/>
          </p:nvSpPr>
          <p:spPr bwMode="auto">
            <a:xfrm>
              <a:off x="-365" y="643"/>
              <a:ext cx="2316" cy="1988"/>
            </a:xfrm>
            <a:custGeom>
              <a:avLst/>
              <a:gdLst>
                <a:gd name="T0" fmla="*/ 2297 w 2316"/>
                <a:gd name="T1" fmla="*/ 0 h 1988"/>
                <a:gd name="T2" fmla="*/ 2316 w 2316"/>
                <a:gd name="T3" fmla="*/ 0 h 1988"/>
                <a:gd name="T4" fmla="*/ 2250 w 2316"/>
                <a:gd name="T5" fmla="*/ 124 h 1988"/>
                <a:gd name="T6" fmla="*/ 2185 w 2316"/>
                <a:gd name="T7" fmla="*/ 245 h 1988"/>
                <a:gd name="T8" fmla="*/ 2038 w 2316"/>
                <a:gd name="T9" fmla="*/ 510 h 1988"/>
                <a:gd name="T10" fmla="*/ 1885 w 2316"/>
                <a:gd name="T11" fmla="*/ 771 h 1988"/>
                <a:gd name="T12" fmla="*/ 1726 w 2316"/>
                <a:gd name="T13" fmla="*/ 1028 h 1988"/>
                <a:gd name="T14" fmla="*/ 1560 w 2316"/>
                <a:gd name="T15" fmla="*/ 1281 h 1988"/>
                <a:gd name="T16" fmla="*/ 1496 w 2316"/>
                <a:gd name="T17" fmla="*/ 1368 h 1988"/>
                <a:gd name="T18" fmla="*/ 1431 w 2316"/>
                <a:gd name="T19" fmla="*/ 1455 h 1988"/>
                <a:gd name="T20" fmla="*/ 1361 w 2316"/>
                <a:gd name="T21" fmla="*/ 1536 h 1988"/>
                <a:gd name="T22" fmla="*/ 1286 w 2316"/>
                <a:gd name="T23" fmla="*/ 1613 h 1988"/>
                <a:gd name="T24" fmla="*/ 1205 w 2316"/>
                <a:gd name="T25" fmla="*/ 1685 h 1988"/>
                <a:gd name="T26" fmla="*/ 1118 w 2316"/>
                <a:gd name="T27" fmla="*/ 1751 h 1988"/>
                <a:gd name="T28" fmla="*/ 1036 w 2316"/>
                <a:gd name="T29" fmla="*/ 1803 h 1988"/>
                <a:gd name="T30" fmla="*/ 951 w 2316"/>
                <a:gd name="T31" fmla="*/ 1847 h 1988"/>
                <a:gd name="T32" fmla="*/ 864 w 2316"/>
                <a:gd name="T33" fmla="*/ 1884 h 1988"/>
                <a:gd name="T34" fmla="*/ 773 w 2316"/>
                <a:gd name="T35" fmla="*/ 1913 h 1988"/>
                <a:gd name="T36" fmla="*/ 683 w 2316"/>
                <a:gd name="T37" fmla="*/ 1936 h 1988"/>
                <a:gd name="T38" fmla="*/ 586 w 2316"/>
                <a:gd name="T39" fmla="*/ 1953 h 1988"/>
                <a:gd name="T40" fmla="*/ 449 w 2316"/>
                <a:gd name="T41" fmla="*/ 1971 h 1988"/>
                <a:gd name="T42" fmla="*/ 311 w 2316"/>
                <a:gd name="T43" fmla="*/ 1980 h 1988"/>
                <a:gd name="T44" fmla="*/ 172 w 2316"/>
                <a:gd name="T45" fmla="*/ 1986 h 1988"/>
                <a:gd name="T46" fmla="*/ 33 w 2316"/>
                <a:gd name="T47" fmla="*/ 1988 h 1988"/>
                <a:gd name="T48" fmla="*/ 18 w 2316"/>
                <a:gd name="T49" fmla="*/ 1988 h 1988"/>
                <a:gd name="T50" fmla="*/ 0 w 2316"/>
                <a:gd name="T51" fmla="*/ 1988 h 1988"/>
                <a:gd name="T52" fmla="*/ 8 w 2316"/>
                <a:gd name="T53" fmla="*/ 1969 h 1988"/>
                <a:gd name="T54" fmla="*/ 14 w 2316"/>
                <a:gd name="T55" fmla="*/ 1955 h 1988"/>
                <a:gd name="T56" fmla="*/ 916 w 2316"/>
                <a:gd name="T57" fmla="*/ 168 h 1988"/>
                <a:gd name="T58" fmla="*/ 928 w 2316"/>
                <a:gd name="T59" fmla="*/ 149 h 1988"/>
                <a:gd name="T60" fmla="*/ 945 w 2316"/>
                <a:gd name="T61" fmla="*/ 137 h 1988"/>
                <a:gd name="T62" fmla="*/ 967 w 2316"/>
                <a:gd name="T63" fmla="*/ 133 h 1988"/>
                <a:gd name="T64" fmla="*/ 1753 w 2316"/>
                <a:gd name="T65" fmla="*/ 54 h 1988"/>
                <a:gd name="T66" fmla="*/ 2281 w 2316"/>
                <a:gd name="T67" fmla="*/ 0 h 1988"/>
                <a:gd name="T68" fmla="*/ 2297 w 2316"/>
                <a:gd name="T69" fmla="*/ 0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16" h="1988">
                  <a:moveTo>
                    <a:pt x="2297" y="0"/>
                  </a:moveTo>
                  <a:lnTo>
                    <a:pt x="2316" y="0"/>
                  </a:lnTo>
                  <a:lnTo>
                    <a:pt x="2250" y="124"/>
                  </a:lnTo>
                  <a:lnTo>
                    <a:pt x="2185" y="245"/>
                  </a:lnTo>
                  <a:lnTo>
                    <a:pt x="2038" y="510"/>
                  </a:lnTo>
                  <a:lnTo>
                    <a:pt x="1885" y="771"/>
                  </a:lnTo>
                  <a:lnTo>
                    <a:pt x="1726" y="1028"/>
                  </a:lnTo>
                  <a:lnTo>
                    <a:pt x="1560" y="1281"/>
                  </a:lnTo>
                  <a:lnTo>
                    <a:pt x="1496" y="1368"/>
                  </a:lnTo>
                  <a:lnTo>
                    <a:pt x="1431" y="1455"/>
                  </a:lnTo>
                  <a:lnTo>
                    <a:pt x="1361" y="1536"/>
                  </a:lnTo>
                  <a:lnTo>
                    <a:pt x="1286" y="1613"/>
                  </a:lnTo>
                  <a:lnTo>
                    <a:pt x="1205" y="1685"/>
                  </a:lnTo>
                  <a:lnTo>
                    <a:pt x="1118" y="1751"/>
                  </a:lnTo>
                  <a:lnTo>
                    <a:pt x="1036" y="1803"/>
                  </a:lnTo>
                  <a:lnTo>
                    <a:pt x="951" y="1847"/>
                  </a:lnTo>
                  <a:lnTo>
                    <a:pt x="864" y="1884"/>
                  </a:lnTo>
                  <a:lnTo>
                    <a:pt x="773" y="1913"/>
                  </a:lnTo>
                  <a:lnTo>
                    <a:pt x="683" y="1936"/>
                  </a:lnTo>
                  <a:lnTo>
                    <a:pt x="586" y="1953"/>
                  </a:lnTo>
                  <a:lnTo>
                    <a:pt x="449" y="1971"/>
                  </a:lnTo>
                  <a:lnTo>
                    <a:pt x="311" y="1980"/>
                  </a:lnTo>
                  <a:lnTo>
                    <a:pt x="172" y="1986"/>
                  </a:lnTo>
                  <a:lnTo>
                    <a:pt x="33" y="1988"/>
                  </a:lnTo>
                  <a:lnTo>
                    <a:pt x="18" y="1988"/>
                  </a:lnTo>
                  <a:lnTo>
                    <a:pt x="0" y="1988"/>
                  </a:lnTo>
                  <a:lnTo>
                    <a:pt x="8" y="1969"/>
                  </a:lnTo>
                  <a:lnTo>
                    <a:pt x="14" y="1955"/>
                  </a:lnTo>
                  <a:lnTo>
                    <a:pt x="916" y="168"/>
                  </a:lnTo>
                  <a:lnTo>
                    <a:pt x="928" y="149"/>
                  </a:lnTo>
                  <a:lnTo>
                    <a:pt x="945" y="137"/>
                  </a:lnTo>
                  <a:lnTo>
                    <a:pt x="967" y="133"/>
                  </a:lnTo>
                  <a:lnTo>
                    <a:pt x="1753" y="54"/>
                  </a:lnTo>
                  <a:lnTo>
                    <a:pt x="2281" y="0"/>
                  </a:lnTo>
                  <a:lnTo>
                    <a:pt x="229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17" name="Freeform 9">
              <a:extLst>
                <a:ext uri="{FF2B5EF4-FFF2-40B4-BE49-F238E27FC236}">
                  <a16:creationId xmlns:a16="http://schemas.microsoft.com/office/drawing/2014/main" id="{88DFCB77-4787-41C9-BEEE-C96E24C96E86}"/>
                </a:ext>
              </a:extLst>
            </p:cNvPr>
            <p:cNvSpPr>
              <a:spLocks/>
            </p:cNvSpPr>
            <p:nvPr/>
          </p:nvSpPr>
          <p:spPr bwMode="auto">
            <a:xfrm>
              <a:off x="3146" y="-875"/>
              <a:ext cx="2472" cy="1029"/>
            </a:xfrm>
            <a:custGeom>
              <a:avLst/>
              <a:gdLst>
                <a:gd name="T0" fmla="*/ 2451 w 2472"/>
                <a:gd name="T1" fmla="*/ 0 h 1029"/>
                <a:gd name="T2" fmla="*/ 2472 w 2472"/>
                <a:gd name="T3" fmla="*/ 0 h 1029"/>
                <a:gd name="T4" fmla="*/ 2426 w 2472"/>
                <a:gd name="T5" fmla="*/ 94 h 1029"/>
                <a:gd name="T6" fmla="*/ 2379 w 2472"/>
                <a:gd name="T7" fmla="*/ 185 h 1029"/>
                <a:gd name="T8" fmla="*/ 1977 w 2472"/>
                <a:gd name="T9" fmla="*/ 1004 h 1029"/>
                <a:gd name="T10" fmla="*/ 1967 w 2472"/>
                <a:gd name="T11" fmla="*/ 1018 h 1029"/>
                <a:gd name="T12" fmla="*/ 1956 w 2472"/>
                <a:gd name="T13" fmla="*/ 1027 h 1029"/>
                <a:gd name="T14" fmla="*/ 1937 w 2472"/>
                <a:gd name="T15" fmla="*/ 1029 h 1029"/>
                <a:gd name="T16" fmla="*/ 23 w 2472"/>
                <a:gd name="T17" fmla="*/ 1029 h 1029"/>
                <a:gd name="T18" fmla="*/ 17 w 2472"/>
                <a:gd name="T19" fmla="*/ 1027 h 1029"/>
                <a:gd name="T20" fmla="*/ 9 w 2472"/>
                <a:gd name="T21" fmla="*/ 1027 h 1029"/>
                <a:gd name="T22" fmla="*/ 0 w 2472"/>
                <a:gd name="T23" fmla="*/ 1027 h 1029"/>
                <a:gd name="T24" fmla="*/ 48 w 2472"/>
                <a:gd name="T25" fmla="*/ 938 h 1029"/>
                <a:gd name="T26" fmla="*/ 100 w 2472"/>
                <a:gd name="T27" fmla="*/ 852 h 1029"/>
                <a:gd name="T28" fmla="*/ 152 w 2472"/>
                <a:gd name="T29" fmla="*/ 767 h 1029"/>
                <a:gd name="T30" fmla="*/ 210 w 2472"/>
                <a:gd name="T31" fmla="*/ 683 h 1029"/>
                <a:gd name="T32" fmla="*/ 270 w 2472"/>
                <a:gd name="T33" fmla="*/ 606 h 1029"/>
                <a:gd name="T34" fmla="*/ 334 w 2472"/>
                <a:gd name="T35" fmla="*/ 531 h 1029"/>
                <a:gd name="T36" fmla="*/ 404 w 2472"/>
                <a:gd name="T37" fmla="*/ 461 h 1029"/>
                <a:gd name="T38" fmla="*/ 479 w 2472"/>
                <a:gd name="T39" fmla="*/ 396 h 1029"/>
                <a:gd name="T40" fmla="*/ 560 w 2472"/>
                <a:gd name="T41" fmla="*/ 336 h 1029"/>
                <a:gd name="T42" fmla="*/ 647 w 2472"/>
                <a:gd name="T43" fmla="*/ 284 h 1029"/>
                <a:gd name="T44" fmla="*/ 744 w 2472"/>
                <a:gd name="T45" fmla="*/ 235 h 1029"/>
                <a:gd name="T46" fmla="*/ 842 w 2472"/>
                <a:gd name="T47" fmla="*/ 195 h 1029"/>
                <a:gd name="T48" fmla="*/ 941 w 2472"/>
                <a:gd name="T49" fmla="*/ 162 h 1029"/>
                <a:gd name="T50" fmla="*/ 1043 w 2472"/>
                <a:gd name="T51" fmla="*/ 133 h 1029"/>
                <a:gd name="T52" fmla="*/ 1148 w 2472"/>
                <a:gd name="T53" fmla="*/ 108 h 1029"/>
                <a:gd name="T54" fmla="*/ 1320 w 2472"/>
                <a:gd name="T55" fmla="*/ 75 h 1029"/>
                <a:gd name="T56" fmla="*/ 1492 w 2472"/>
                <a:gd name="T57" fmla="*/ 50 h 1029"/>
                <a:gd name="T58" fmla="*/ 1666 w 2472"/>
                <a:gd name="T59" fmla="*/ 32 h 1029"/>
                <a:gd name="T60" fmla="*/ 1842 w 2472"/>
                <a:gd name="T61" fmla="*/ 21 h 1029"/>
                <a:gd name="T62" fmla="*/ 2138 w 2472"/>
                <a:gd name="T63" fmla="*/ 9 h 1029"/>
                <a:gd name="T64" fmla="*/ 2433 w 2472"/>
                <a:gd name="T65" fmla="*/ 0 h 1029"/>
                <a:gd name="T66" fmla="*/ 2451 w 2472"/>
                <a:gd name="T67" fmla="*/ 0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2" h="1029">
                  <a:moveTo>
                    <a:pt x="2451" y="0"/>
                  </a:moveTo>
                  <a:lnTo>
                    <a:pt x="2472" y="0"/>
                  </a:lnTo>
                  <a:lnTo>
                    <a:pt x="2426" y="94"/>
                  </a:lnTo>
                  <a:lnTo>
                    <a:pt x="2379" y="185"/>
                  </a:lnTo>
                  <a:lnTo>
                    <a:pt x="1977" y="1004"/>
                  </a:lnTo>
                  <a:lnTo>
                    <a:pt x="1967" y="1018"/>
                  </a:lnTo>
                  <a:lnTo>
                    <a:pt x="1956" y="1027"/>
                  </a:lnTo>
                  <a:lnTo>
                    <a:pt x="1937" y="1029"/>
                  </a:lnTo>
                  <a:lnTo>
                    <a:pt x="23" y="1029"/>
                  </a:lnTo>
                  <a:lnTo>
                    <a:pt x="17" y="1027"/>
                  </a:lnTo>
                  <a:lnTo>
                    <a:pt x="9" y="1027"/>
                  </a:lnTo>
                  <a:lnTo>
                    <a:pt x="0" y="1027"/>
                  </a:lnTo>
                  <a:lnTo>
                    <a:pt x="48" y="938"/>
                  </a:lnTo>
                  <a:lnTo>
                    <a:pt x="100" y="852"/>
                  </a:lnTo>
                  <a:lnTo>
                    <a:pt x="152" y="767"/>
                  </a:lnTo>
                  <a:lnTo>
                    <a:pt x="210" y="683"/>
                  </a:lnTo>
                  <a:lnTo>
                    <a:pt x="270" y="606"/>
                  </a:lnTo>
                  <a:lnTo>
                    <a:pt x="334" y="531"/>
                  </a:lnTo>
                  <a:lnTo>
                    <a:pt x="404" y="461"/>
                  </a:lnTo>
                  <a:lnTo>
                    <a:pt x="479" y="396"/>
                  </a:lnTo>
                  <a:lnTo>
                    <a:pt x="560" y="336"/>
                  </a:lnTo>
                  <a:lnTo>
                    <a:pt x="647" y="284"/>
                  </a:lnTo>
                  <a:lnTo>
                    <a:pt x="744" y="235"/>
                  </a:lnTo>
                  <a:lnTo>
                    <a:pt x="842" y="195"/>
                  </a:lnTo>
                  <a:lnTo>
                    <a:pt x="941" y="162"/>
                  </a:lnTo>
                  <a:lnTo>
                    <a:pt x="1043" y="133"/>
                  </a:lnTo>
                  <a:lnTo>
                    <a:pt x="1148" y="108"/>
                  </a:lnTo>
                  <a:lnTo>
                    <a:pt x="1320" y="75"/>
                  </a:lnTo>
                  <a:lnTo>
                    <a:pt x="1492" y="50"/>
                  </a:lnTo>
                  <a:lnTo>
                    <a:pt x="1666" y="32"/>
                  </a:lnTo>
                  <a:lnTo>
                    <a:pt x="1842" y="21"/>
                  </a:lnTo>
                  <a:lnTo>
                    <a:pt x="2138" y="9"/>
                  </a:lnTo>
                  <a:lnTo>
                    <a:pt x="2433" y="0"/>
                  </a:lnTo>
                  <a:lnTo>
                    <a:pt x="245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grpSp>
      <p:sp>
        <p:nvSpPr>
          <p:cNvPr id="36" name="Segnaposto numero diapositiva 5">
            <a:extLst>
              <a:ext uri="{FF2B5EF4-FFF2-40B4-BE49-F238E27FC236}">
                <a16:creationId xmlns:a16="http://schemas.microsoft.com/office/drawing/2014/main" id="{79A77BD1-CC86-49F8-A7FD-E0EB30E9AA60}"/>
              </a:ext>
            </a:extLst>
          </p:cNvPr>
          <p:cNvSpPr txBox="1">
            <a:spLocks/>
          </p:cNvSpPr>
          <p:nvPr userDrawn="1"/>
        </p:nvSpPr>
        <p:spPr>
          <a:xfrm>
            <a:off x="11718170" y="6495906"/>
            <a:ext cx="472888" cy="231173"/>
          </a:xfrm>
          <a:prstGeom prst="rect">
            <a:avLst/>
          </a:prstGeom>
          <a:noFill/>
        </p:spPr>
        <p:txBody>
          <a:bodyPr wrap="none" lIns="0" tIns="0" rIns="0" bIns="0" rtlCol="0" anchor="ctr">
            <a:noAutofit/>
          </a:bodyPr>
          <a:lstStyle>
            <a:defPPr>
              <a:defRPr lang="en-US"/>
            </a:defPPr>
            <a:lvl1pPr marL="0" algn="ctr" defTabSz="914400" rtl="0" eaLnBrk="1" latinLnBrk="0" hangingPunct="1">
              <a:defRPr lang="en-GB" sz="1000" b="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fld id="{B9D7DBFB-DCE9-42BC-A361-A0671D12ADFC}" type="slidenum">
              <a:rPr lang="it-IT" smtClean="0"/>
              <a:pPr defTabSz="1219170"/>
              <a:t>‹N›</a:t>
            </a:fld>
            <a:endParaRPr lang="it-IT" dirty="0"/>
          </a:p>
        </p:txBody>
      </p:sp>
      <p:sp>
        <p:nvSpPr>
          <p:cNvPr id="42" name="Rectangle 2"/>
          <p:cNvSpPr>
            <a:spLocks noGrp="1" noChangeArrowheads="1"/>
          </p:cNvSpPr>
          <p:nvPr>
            <p:ph type="title"/>
          </p:nvPr>
        </p:nvSpPr>
        <p:spPr bwMode="auto">
          <a:xfrm>
            <a:off x="406800" y="0"/>
            <a:ext cx="11178000" cy="86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6800" rIns="90000" bIns="46800" numCol="1" anchor="b" anchorCtr="0" compatLnSpc="1">
            <a:prstTxWarp prst="textNoShape">
              <a:avLst/>
            </a:prstTxWarp>
          </a:bodyPr>
          <a:lstStyle/>
          <a:p>
            <a:pPr lvl="0"/>
            <a:r>
              <a:rPr lang="it-IT" dirty="0"/>
              <a:t>Titolo Calibri 28pt </a:t>
            </a:r>
          </a:p>
        </p:txBody>
      </p:sp>
      <p:sp>
        <p:nvSpPr>
          <p:cNvPr id="43" name="Rectangle 3"/>
          <p:cNvSpPr>
            <a:spLocks noGrp="1" noChangeArrowheads="1"/>
          </p:cNvSpPr>
          <p:nvPr>
            <p:ph type="body" idx="1"/>
          </p:nvPr>
        </p:nvSpPr>
        <p:spPr bwMode="auto">
          <a:xfrm>
            <a:off x="407111" y="1270450"/>
            <a:ext cx="11164886" cy="4201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it-IT" dirty="0"/>
              <a:t>Testo Calibri 20pt</a:t>
            </a:r>
          </a:p>
          <a:p>
            <a:pPr lvl="1"/>
            <a:r>
              <a:rPr lang="it-IT" dirty="0"/>
              <a:t>Secondo livello 18pt</a:t>
            </a:r>
          </a:p>
          <a:p>
            <a:pPr lvl="2"/>
            <a:r>
              <a:rPr lang="it-IT" dirty="0"/>
              <a:t>Terzo livello 16pt</a:t>
            </a:r>
          </a:p>
          <a:p>
            <a:pPr lvl="3"/>
            <a:r>
              <a:rPr lang="it-IT" dirty="0"/>
              <a:t>Quarto livello 14pt</a:t>
            </a:r>
          </a:p>
          <a:p>
            <a:pPr lvl="4"/>
            <a:r>
              <a:rPr lang="it-IT" dirty="0"/>
              <a:t>Quinto livello 12pt</a:t>
            </a:r>
          </a:p>
        </p:txBody>
      </p:sp>
      <p:sp>
        <p:nvSpPr>
          <p:cNvPr id="20"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r>
              <a:rPr lang="it-IT"/>
              <a:t>Formato data GG/MM/AAAA</a:t>
            </a:r>
            <a:endParaRPr lang="en-GB" dirty="0"/>
          </a:p>
        </p:txBody>
      </p:sp>
      <p:sp>
        <p:nvSpPr>
          <p:cNvPr id="21"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r>
              <a:rPr lang="en-GB"/>
              <a:t>Titolo presentazione   </a:t>
            </a:r>
            <a:r>
              <a:rPr lang="en-GB">
                <a:solidFill>
                  <a:schemeClr val="tx2"/>
                </a:solidFill>
              </a:rPr>
              <a:t>I</a:t>
            </a:r>
            <a:r>
              <a:rPr lang="en-GB"/>
              <a:t>   Nome relatore</a:t>
            </a:r>
            <a:endParaRPr lang="en-GB" dirty="0"/>
          </a:p>
        </p:txBody>
      </p:sp>
      <p:pic>
        <p:nvPicPr>
          <p:cNvPr id="26" name="Immagine 25"/>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407988" y="6300559"/>
            <a:ext cx="1745747" cy="358881"/>
          </a:xfrm>
          <a:prstGeom prst="rect">
            <a:avLst/>
          </a:prstGeom>
        </p:spPr>
      </p:pic>
      <p:sp>
        <p:nvSpPr>
          <p:cNvPr id="3" name="CasellaDiTesto 2">
            <a:extLst>
              <a:ext uri="{FF2B5EF4-FFF2-40B4-BE49-F238E27FC236}">
                <a16:creationId xmlns:a16="http://schemas.microsoft.com/office/drawing/2014/main" id="{B6A4E993-E9B3-CCC1-5349-93EC542578C0}"/>
              </a:ext>
            </a:extLst>
          </p:cNvPr>
          <p:cNvSpPr txBox="1"/>
          <p:nvPr userDrawn="1">
            <p:extLst>
              <p:ext uri="{1162E1C5-73C7-4A58-AE30-91384D911F3F}">
                <p184:classification xmlns:p184="http://schemas.microsoft.com/office/powerpoint/2018/4/main" val="ftr"/>
              </p:ext>
            </p:extLst>
          </p:nvPr>
        </p:nvSpPr>
        <p:spPr>
          <a:xfrm>
            <a:off x="4691825" y="6705600"/>
            <a:ext cx="2836862" cy="152400"/>
          </a:xfrm>
          <a:prstGeom prst="rect">
            <a:avLst/>
          </a:prstGeom>
        </p:spPr>
        <p:txBody>
          <a:bodyPr horzOverflow="overflow" lIns="0" tIns="0" rIns="0" bIns="0">
            <a:spAutoFit/>
          </a:bodyPr>
          <a:lstStyle/>
          <a:p>
            <a:pPr algn="l"/>
            <a:r>
              <a:rPr lang="it-IT" sz="1000">
                <a:solidFill>
                  <a:srgbClr val="000000"/>
                </a:solidFill>
                <a:latin typeface="Calibri" panose="020F0502020204030204" pitchFamily="34" charset="0"/>
                <a:cs typeface="Calibri" panose="020F0502020204030204" pitchFamily="34" charset="0"/>
              </a:rPr>
              <a:t>Informazione ad uso interno - Internal use information</a:t>
            </a:r>
          </a:p>
        </p:txBody>
      </p:sp>
    </p:spTree>
    <p:extLst>
      <p:ext uri="{BB962C8B-B14F-4D97-AF65-F5344CB8AC3E}">
        <p14:creationId xmlns:p14="http://schemas.microsoft.com/office/powerpoint/2010/main" val="38577058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Lst>
  <p:hf sldNum="0" hdr="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tab pos="806450" algn="l"/>
        </a:tabLst>
        <a:defRPr sz="1800" kern="1200">
          <a:solidFill>
            <a:schemeClr val="tx1"/>
          </a:solidFill>
          <a:latin typeface="+mn-lt"/>
          <a:ea typeface="+mn-ea"/>
          <a:cs typeface="+mn-cs"/>
        </a:defRPr>
      </a:lvl2pPr>
      <a:lvl3pPr marL="914400" indent="0" algn="l" defTabSz="714375"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3657">
          <p15:clr>
            <a:srgbClr val="F26B43"/>
          </p15:clr>
        </p15:guide>
        <p15:guide id="4" orient="horz" pos="4192">
          <p15:clr>
            <a:srgbClr val="F26B43"/>
          </p15:clr>
        </p15:guide>
        <p15:guide id="5" pos="7297">
          <p15:clr>
            <a:srgbClr val="F26B43"/>
          </p15:clr>
        </p15:guide>
        <p15:guide id="6" pos="257">
          <p15:clr>
            <a:srgbClr val="F26B43"/>
          </p15:clr>
        </p15:guide>
        <p15:guide id="7" orient="horz" pos="1127">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schemeClr>
        </a:solidFill>
        <a:effectLst/>
      </p:bgPr>
    </p:bg>
    <p:spTree>
      <p:nvGrpSpPr>
        <p:cNvPr id="1" name=""/>
        <p:cNvGrpSpPr/>
        <p:nvPr/>
      </p:nvGrpSpPr>
      <p:grpSpPr>
        <a:xfrm>
          <a:off x="0" y="0"/>
          <a:ext cx="0" cy="0"/>
          <a:chOff x="0" y="0"/>
          <a:chExt cx="0" cy="0"/>
        </a:xfrm>
      </p:grpSpPr>
      <p:pic>
        <p:nvPicPr>
          <p:cNvPr id="19" name="Immagine 18"/>
          <p:cNvPicPr>
            <a:picLocks noChangeAspect="1"/>
          </p:cNvPicPr>
          <p:nvPr userDrawn="1"/>
        </p:nvPicPr>
        <p:blipFill>
          <a:blip r:embed="rId4"/>
          <a:stretch>
            <a:fillRect/>
          </a:stretch>
        </p:blipFill>
        <p:spPr>
          <a:xfrm>
            <a:off x="-28282" y="4032501"/>
            <a:ext cx="11908093" cy="2120669"/>
          </a:xfrm>
          <a:prstGeom prst="rect">
            <a:avLst/>
          </a:prstGeom>
        </p:spPr>
      </p:pic>
      <p:sp>
        <p:nvSpPr>
          <p:cNvPr id="10" name="Rettangolo 9">
            <a:extLst>
              <a:ext uri="{FF2B5EF4-FFF2-40B4-BE49-F238E27FC236}">
                <a16:creationId xmlns:a16="http://schemas.microsoft.com/office/drawing/2014/main" id="{7466584B-8BD1-48B2-BD0C-DC7DD5380BEF}"/>
              </a:ext>
            </a:extLst>
          </p:cNvPr>
          <p:cNvSpPr/>
          <p:nvPr userDrawn="1"/>
        </p:nvSpPr>
        <p:spPr>
          <a:xfrm>
            <a:off x="11719112" y="0"/>
            <a:ext cx="4728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1" name="Group 4">
            <a:extLst>
              <a:ext uri="{FF2B5EF4-FFF2-40B4-BE49-F238E27FC236}">
                <a16:creationId xmlns:a16="http://schemas.microsoft.com/office/drawing/2014/main" id="{E93527B5-7425-47AC-89C0-2B32AE601683}"/>
              </a:ext>
            </a:extLst>
          </p:cNvPr>
          <p:cNvGrpSpPr>
            <a:grpSpLocks noChangeAspect="1"/>
          </p:cNvGrpSpPr>
          <p:nvPr userDrawn="1"/>
        </p:nvGrpSpPr>
        <p:grpSpPr bwMode="auto">
          <a:xfrm>
            <a:off x="11787016" y="90427"/>
            <a:ext cx="346160" cy="234428"/>
            <a:chOff x="-560" y="-1287"/>
            <a:chExt cx="6379" cy="4320"/>
          </a:xfrm>
        </p:grpSpPr>
        <p:sp>
          <p:nvSpPr>
            <p:cNvPr id="12" name="AutoShape 3">
              <a:extLst>
                <a:ext uri="{FF2B5EF4-FFF2-40B4-BE49-F238E27FC236}">
                  <a16:creationId xmlns:a16="http://schemas.microsoft.com/office/drawing/2014/main" id="{85DBAE22-A53B-46F6-A1C2-9F9E40807B3C}"/>
                </a:ext>
              </a:extLst>
            </p:cNvPr>
            <p:cNvSpPr>
              <a:spLocks noChangeAspect="1" noChangeArrowheads="1" noTextEdit="1"/>
            </p:cNvSpPr>
            <p:nvPr/>
          </p:nvSpPr>
          <p:spPr bwMode="auto">
            <a:xfrm>
              <a:off x="-560" y="-1287"/>
              <a:ext cx="6379" cy="43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 name="Rectangle 5">
              <a:extLst>
                <a:ext uri="{FF2B5EF4-FFF2-40B4-BE49-F238E27FC236}">
                  <a16:creationId xmlns:a16="http://schemas.microsoft.com/office/drawing/2014/main" id="{B355A452-2788-4C68-9C15-CC51FD59A888}"/>
                </a:ext>
              </a:extLst>
            </p:cNvPr>
            <p:cNvSpPr>
              <a:spLocks noChangeArrowheads="1"/>
            </p:cNvSpPr>
            <p:nvPr/>
          </p:nvSpPr>
          <p:spPr bwMode="auto">
            <a:xfrm>
              <a:off x="-560" y="-1287"/>
              <a:ext cx="6379" cy="4320"/>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4" name="Freeform 6">
              <a:extLst>
                <a:ext uri="{FF2B5EF4-FFF2-40B4-BE49-F238E27FC236}">
                  <a16:creationId xmlns:a16="http://schemas.microsoft.com/office/drawing/2014/main" id="{B83AE660-1A7F-4C22-9AF1-535B2E94ED4B}"/>
                </a:ext>
              </a:extLst>
            </p:cNvPr>
            <p:cNvSpPr>
              <a:spLocks/>
            </p:cNvSpPr>
            <p:nvPr/>
          </p:nvSpPr>
          <p:spPr bwMode="auto">
            <a:xfrm>
              <a:off x="-560" y="423"/>
              <a:ext cx="5536" cy="2610"/>
            </a:xfrm>
            <a:custGeom>
              <a:avLst/>
              <a:gdLst>
                <a:gd name="T0" fmla="*/ 5536 w 5536"/>
                <a:gd name="T1" fmla="*/ 0 h 2610"/>
                <a:gd name="T2" fmla="*/ 5470 w 5536"/>
                <a:gd name="T3" fmla="*/ 127 h 2610"/>
                <a:gd name="T4" fmla="*/ 5449 w 5536"/>
                <a:gd name="T5" fmla="*/ 139 h 2610"/>
                <a:gd name="T6" fmla="*/ 5061 w 5536"/>
                <a:gd name="T7" fmla="*/ 164 h 2610"/>
                <a:gd name="T8" fmla="*/ 4881 w 5536"/>
                <a:gd name="T9" fmla="*/ 189 h 2610"/>
                <a:gd name="T10" fmla="*/ 4722 w 5536"/>
                <a:gd name="T11" fmla="*/ 247 h 2610"/>
                <a:gd name="T12" fmla="*/ 4585 w 5536"/>
                <a:gd name="T13" fmla="*/ 336 h 2610"/>
                <a:gd name="T14" fmla="*/ 4471 w 5536"/>
                <a:gd name="T15" fmla="*/ 460 h 2610"/>
                <a:gd name="T16" fmla="*/ 4380 w 5536"/>
                <a:gd name="T17" fmla="*/ 618 h 2610"/>
                <a:gd name="T18" fmla="*/ 4338 w 5536"/>
                <a:gd name="T19" fmla="*/ 757 h 2610"/>
                <a:gd name="T20" fmla="*/ 4318 w 5536"/>
                <a:gd name="T21" fmla="*/ 902 h 2610"/>
                <a:gd name="T22" fmla="*/ 4305 w 5536"/>
                <a:gd name="T23" fmla="*/ 1107 h 2610"/>
                <a:gd name="T24" fmla="*/ 4278 w 5536"/>
                <a:gd name="T25" fmla="*/ 1312 h 2610"/>
                <a:gd name="T26" fmla="*/ 4208 w 5536"/>
                <a:gd name="T27" fmla="*/ 1538 h 2610"/>
                <a:gd name="T28" fmla="*/ 4100 w 5536"/>
                <a:gd name="T29" fmla="*/ 1768 h 2610"/>
                <a:gd name="T30" fmla="*/ 3963 w 5536"/>
                <a:gd name="T31" fmla="*/ 1971 h 2610"/>
                <a:gd name="T32" fmla="*/ 3800 w 5536"/>
                <a:gd name="T33" fmla="*/ 2146 h 2610"/>
                <a:gd name="T34" fmla="*/ 3609 w 5536"/>
                <a:gd name="T35" fmla="*/ 2293 h 2610"/>
                <a:gd name="T36" fmla="*/ 3391 w 5536"/>
                <a:gd name="T37" fmla="*/ 2413 h 2610"/>
                <a:gd name="T38" fmla="*/ 3145 w 5536"/>
                <a:gd name="T39" fmla="*/ 2504 h 2610"/>
                <a:gd name="T40" fmla="*/ 2911 w 5536"/>
                <a:gd name="T41" fmla="*/ 2552 h 2610"/>
                <a:gd name="T42" fmla="*/ 2671 w 5536"/>
                <a:gd name="T43" fmla="*/ 2585 h 2610"/>
                <a:gd name="T44" fmla="*/ 2378 w 5536"/>
                <a:gd name="T45" fmla="*/ 2608 h 2610"/>
                <a:gd name="T46" fmla="*/ 2084 w 5536"/>
                <a:gd name="T47" fmla="*/ 2608 h 2610"/>
                <a:gd name="T48" fmla="*/ 54 w 5536"/>
                <a:gd name="T49" fmla="*/ 2608 h 2610"/>
                <a:gd name="T50" fmla="*/ 0 w 5536"/>
                <a:gd name="T51" fmla="*/ 2608 h 2610"/>
                <a:gd name="T52" fmla="*/ 64 w 5536"/>
                <a:gd name="T53" fmla="*/ 2477 h 2610"/>
                <a:gd name="T54" fmla="*/ 93 w 5536"/>
                <a:gd name="T55" fmla="*/ 2436 h 2610"/>
                <a:gd name="T56" fmla="*/ 143 w 5536"/>
                <a:gd name="T57" fmla="*/ 2426 h 2610"/>
                <a:gd name="T58" fmla="*/ 1098 w 5536"/>
                <a:gd name="T59" fmla="*/ 2419 h 2610"/>
                <a:gd name="T60" fmla="*/ 1469 w 5536"/>
                <a:gd name="T61" fmla="*/ 2396 h 2610"/>
                <a:gd name="T62" fmla="*/ 1753 w 5536"/>
                <a:gd name="T63" fmla="*/ 2368 h 2610"/>
                <a:gd name="T64" fmla="*/ 1947 w 5536"/>
                <a:gd name="T65" fmla="*/ 2336 h 2610"/>
                <a:gd name="T66" fmla="*/ 2155 w 5536"/>
                <a:gd name="T67" fmla="*/ 2268 h 2610"/>
                <a:gd name="T68" fmla="*/ 2362 w 5536"/>
                <a:gd name="T69" fmla="*/ 2162 h 2610"/>
                <a:gd name="T70" fmla="*/ 2540 w 5536"/>
                <a:gd name="T71" fmla="*/ 2028 h 2610"/>
                <a:gd name="T72" fmla="*/ 2687 w 5536"/>
                <a:gd name="T73" fmla="*/ 1866 h 2610"/>
                <a:gd name="T74" fmla="*/ 2807 w 5536"/>
                <a:gd name="T75" fmla="*/ 1675 h 2610"/>
                <a:gd name="T76" fmla="*/ 2896 w 5536"/>
                <a:gd name="T77" fmla="*/ 1453 h 2610"/>
                <a:gd name="T78" fmla="*/ 3064 w 5536"/>
                <a:gd name="T79" fmla="*/ 881 h 2610"/>
                <a:gd name="T80" fmla="*/ 3108 w 5536"/>
                <a:gd name="T81" fmla="*/ 732 h 2610"/>
                <a:gd name="T82" fmla="*/ 3170 w 5536"/>
                <a:gd name="T83" fmla="*/ 591 h 2610"/>
                <a:gd name="T84" fmla="*/ 3290 w 5536"/>
                <a:gd name="T85" fmla="*/ 423 h 2610"/>
                <a:gd name="T86" fmla="*/ 3431 w 5536"/>
                <a:gd name="T87" fmla="*/ 288 h 2610"/>
                <a:gd name="T88" fmla="*/ 3595 w 5536"/>
                <a:gd name="T89" fmla="*/ 187 h 2610"/>
                <a:gd name="T90" fmla="*/ 3785 w 5536"/>
                <a:gd name="T91" fmla="*/ 122 h 2610"/>
                <a:gd name="T92" fmla="*/ 4003 w 5536"/>
                <a:gd name="T93" fmla="*/ 91 h 2610"/>
                <a:gd name="T94" fmla="*/ 4235 w 5536"/>
                <a:gd name="T95" fmla="*/ 79 h 2610"/>
                <a:gd name="T96" fmla="*/ 5498 w 5536"/>
                <a:gd name="T97"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36" h="2610">
                  <a:moveTo>
                    <a:pt x="5515" y="0"/>
                  </a:moveTo>
                  <a:lnTo>
                    <a:pt x="5536" y="0"/>
                  </a:lnTo>
                  <a:lnTo>
                    <a:pt x="5503" y="66"/>
                  </a:lnTo>
                  <a:lnTo>
                    <a:pt x="5470" y="127"/>
                  </a:lnTo>
                  <a:lnTo>
                    <a:pt x="5463" y="135"/>
                  </a:lnTo>
                  <a:lnTo>
                    <a:pt x="5449" y="139"/>
                  </a:lnTo>
                  <a:lnTo>
                    <a:pt x="5436" y="141"/>
                  </a:lnTo>
                  <a:lnTo>
                    <a:pt x="5061" y="164"/>
                  </a:lnTo>
                  <a:lnTo>
                    <a:pt x="4968" y="172"/>
                  </a:lnTo>
                  <a:lnTo>
                    <a:pt x="4881" y="189"/>
                  </a:lnTo>
                  <a:lnTo>
                    <a:pt x="4798" y="214"/>
                  </a:lnTo>
                  <a:lnTo>
                    <a:pt x="4722" y="247"/>
                  </a:lnTo>
                  <a:lnTo>
                    <a:pt x="4651" y="288"/>
                  </a:lnTo>
                  <a:lnTo>
                    <a:pt x="4585" y="336"/>
                  </a:lnTo>
                  <a:lnTo>
                    <a:pt x="4525" y="394"/>
                  </a:lnTo>
                  <a:lnTo>
                    <a:pt x="4471" y="460"/>
                  </a:lnTo>
                  <a:lnTo>
                    <a:pt x="4423" y="535"/>
                  </a:lnTo>
                  <a:lnTo>
                    <a:pt x="4380" y="618"/>
                  </a:lnTo>
                  <a:lnTo>
                    <a:pt x="4353" y="686"/>
                  </a:lnTo>
                  <a:lnTo>
                    <a:pt x="4338" y="757"/>
                  </a:lnTo>
                  <a:lnTo>
                    <a:pt x="4326" y="829"/>
                  </a:lnTo>
                  <a:lnTo>
                    <a:pt x="4318" y="902"/>
                  </a:lnTo>
                  <a:lnTo>
                    <a:pt x="4311" y="1004"/>
                  </a:lnTo>
                  <a:lnTo>
                    <a:pt x="4305" y="1107"/>
                  </a:lnTo>
                  <a:lnTo>
                    <a:pt x="4295" y="1209"/>
                  </a:lnTo>
                  <a:lnTo>
                    <a:pt x="4278" y="1312"/>
                  </a:lnTo>
                  <a:lnTo>
                    <a:pt x="4253" y="1412"/>
                  </a:lnTo>
                  <a:lnTo>
                    <a:pt x="4208" y="1538"/>
                  </a:lnTo>
                  <a:lnTo>
                    <a:pt x="4158" y="1656"/>
                  </a:lnTo>
                  <a:lnTo>
                    <a:pt x="4100" y="1768"/>
                  </a:lnTo>
                  <a:lnTo>
                    <a:pt x="4034" y="1872"/>
                  </a:lnTo>
                  <a:lnTo>
                    <a:pt x="3963" y="1971"/>
                  </a:lnTo>
                  <a:lnTo>
                    <a:pt x="3885" y="2061"/>
                  </a:lnTo>
                  <a:lnTo>
                    <a:pt x="3800" y="2146"/>
                  </a:lnTo>
                  <a:lnTo>
                    <a:pt x="3708" y="2224"/>
                  </a:lnTo>
                  <a:lnTo>
                    <a:pt x="3609" y="2293"/>
                  </a:lnTo>
                  <a:lnTo>
                    <a:pt x="3503" y="2357"/>
                  </a:lnTo>
                  <a:lnTo>
                    <a:pt x="3391" y="2413"/>
                  </a:lnTo>
                  <a:lnTo>
                    <a:pt x="3271" y="2461"/>
                  </a:lnTo>
                  <a:lnTo>
                    <a:pt x="3145" y="2504"/>
                  </a:lnTo>
                  <a:lnTo>
                    <a:pt x="3029" y="2533"/>
                  </a:lnTo>
                  <a:lnTo>
                    <a:pt x="2911" y="2552"/>
                  </a:lnTo>
                  <a:lnTo>
                    <a:pt x="2791" y="2569"/>
                  </a:lnTo>
                  <a:lnTo>
                    <a:pt x="2671" y="2585"/>
                  </a:lnTo>
                  <a:lnTo>
                    <a:pt x="2525" y="2602"/>
                  </a:lnTo>
                  <a:lnTo>
                    <a:pt x="2378" y="2608"/>
                  </a:lnTo>
                  <a:lnTo>
                    <a:pt x="2231" y="2610"/>
                  </a:lnTo>
                  <a:lnTo>
                    <a:pt x="2084" y="2608"/>
                  </a:lnTo>
                  <a:lnTo>
                    <a:pt x="1937" y="2608"/>
                  </a:lnTo>
                  <a:lnTo>
                    <a:pt x="54" y="2608"/>
                  </a:lnTo>
                  <a:lnTo>
                    <a:pt x="0" y="2608"/>
                  </a:lnTo>
                  <a:lnTo>
                    <a:pt x="0" y="2608"/>
                  </a:lnTo>
                  <a:lnTo>
                    <a:pt x="33" y="2540"/>
                  </a:lnTo>
                  <a:lnTo>
                    <a:pt x="64" y="2477"/>
                  </a:lnTo>
                  <a:lnTo>
                    <a:pt x="75" y="2452"/>
                  </a:lnTo>
                  <a:lnTo>
                    <a:pt x="93" y="2436"/>
                  </a:lnTo>
                  <a:lnTo>
                    <a:pt x="114" y="2428"/>
                  </a:lnTo>
                  <a:lnTo>
                    <a:pt x="143" y="2426"/>
                  </a:lnTo>
                  <a:lnTo>
                    <a:pt x="621" y="2426"/>
                  </a:lnTo>
                  <a:lnTo>
                    <a:pt x="1098" y="2419"/>
                  </a:lnTo>
                  <a:lnTo>
                    <a:pt x="1284" y="2409"/>
                  </a:lnTo>
                  <a:lnTo>
                    <a:pt x="1469" y="2396"/>
                  </a:lnTo>
                  <a:lnTo>
                    <a:pt x="1655" y="2378"/>
                  </a:lnTo>
                  <a:lnTo>
                    <a:pt x="1753" y="2368"/>
                  </a:lnTo>
                  <a:lnTo>
                    <a:pt x="1850" y="2355"/>
                  </a:lnTo>
                  <a:lnTo>
                    <a:pt x="1947" y="2336"/>
                  </a:lnTo>
                  <a:lnTo>
                    <a:pt x="2043" y="2311"/>
                  </a:lnTo>
                  <a:lnTo>
                    <a:pt x="2155" y="2268"/>
                  </a:lnTo>
                  <a:lnTo>
                    <a:pt x="2264" y="2218"/>
                  </a:lnTo>
                  <a:lnTo>
                    <a:pt x="2362" y="2162"/>
                  </a:lnTo>
                  <a:lnTo>
                    <a:pt x="2455" y="2098"/>
                  </a:lnTo>
                  <a:lnTo>
                    <a:pt x="2540" y="2028"/>
                  </a:lnTo>
                  <a:lnTo>
                    <a:pt x="2617" y="1951"/>
                  </a:lnTo>
                  <a:lnTo>
                    <a:pt x="2687" y="1866"/>
                  </a:lnTo>
                  <a:lnTo>
                    <a:pt x="2751" y="1773"/>
                  </a:lnTo>
                  <a:lnTo>
                    <a:pt x="2807" y="1675"/>
                  </a:lnTo>
                  <a:lnTo>
                    <a:pt x="2855" y="1569"/>
                  </a:lnTo>
                  <a:lnTo>
                    <a:pt x="2896" y="1453"/>
                  </a:lnTo>
                  <a:lnTo>
                    <a:pt x="2983" y="1167"/>
                  </a:lnTo>
                  <a:lnTo>
                    <a:pt x="3064" y="881"/>
                  </a:lnTo>
                  <a:lnTo>
                    <a:pt x="3085" y="805"/>
                  </a:lnTo>
                  <a:lnTo>
                    <a:pt x="3108" y="732"/>
                  </a:lnTo>
                  <a:lnTo>
                    <a:pt x="3135" y="661"/>
                  </a:lnTo>
                  <a:lnTo>
                    <a:pt x="3170" y="591"/>
                  </a:lnTo>
                  <a:lnTo>
                    <a:pt x="3226" y="502"/>
                  </a:lnTo>
                  <a:lnTo>
                    <a:pt x="3290" y="423"/>
                  </a:lnTo>
                  <a:lnTo>
                    <a:pt x="3358" y="351"/>
                  </a:lnTo>
                  <a:lnTo>
                    <a:pt x="3431" y="288"/>
                  </a:lnTo>
                  <a:lnTo>
                    <a:pt x="3510" y="234"/>
                  </a:lnTo>
                  <a:lnTo>
                    <a:pt x="3595" y="187"/>
                  </a:lnTo>
                  <a:lnTo>
                    <a:pt x="3688" y="151"/>
                  </a:lnTo>
                  <a:lnTo>
                    <a:pt x="3785" y="122"/>
                  </a:lnTo>
                  <a:lnTo>
                    <a:pt x="3887" y="102"/>
                  </a:lnTo>
                  <a:lnTo>
                    <a:pt x="4003" y="91"/>
                  </a:lnTo>
                  <a:lnTo>
                    <a:pt x="4119" y="85"/>
                  </a:lnTo>
                  <a:lnTo>
                    <a:pt x="4235" y="79"/>
                  </a:lnTo>
                  <a:lnTo>
                    <a:pt x="4923" y="35"/>
                  </a:lnTo>
                  <a:lnTo>
                    <a:pt x="5498" y="0"/>
                  </a:lnTo>
                  <a:lnTo>
                    <a:pt x="55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15" name="Freeform 7">
              <a:extLst>
                <a:ext uri="{FF2B5EF4-FFF2-40B4-BE49-F238E27FC236}">
                  <a16:creationId xmlns:a16="http://schemas.microsoft.com/office/drawing/2014/main" id="{0BE6F8E9-24BA-47B8-9CCD-E18AD0A43490}"/>
                </a:ext>
              </a:extLst>
            </p:cNvPr>
            <p:cNvSpPr>
              <a:spLocks/>
            </p:cNvSpPr>
            <p:nvPr/>
          </p:nvSpPr>
          <p:spPr bwMode="auto">
            <a:xfrm>
              <a:off x="855" y="-1283"/>
              <a:ext cx="4960" cy="1437"/>
            </a:xfrm>
            <a:custGeom>
              <a:avLst/>
              <a:gdLst>
                <a:gd name="T0" fmla="*/ 4896 w 4960"/>
                <a:gd name="T1" fmla="*/ 0 h 1437"/>
                <a:gd name="T2" fmla="*/ 4960 w 4960"/>
                <a:gd name="T3" fmla="*/ 0 h 1437"/>
                <a:gd name="T4" fmla="*/ 4935 w 4960"/>
                <a:gd name="T5" fmla="*/ 46 h 1437"/>
                <a:gd name="T6" fmla="*/ 4912 w 4960"/>
                <a:gd name="T7" fmla="*/ 89 h 1437"/>
                <a:gd name="T8" fmla="*/ 4892 w 4960"/>
                <a:gd name="T9" fmla="*/ 131 h 1437"/>
                <a:gd name="T10" fmla="*/ 4879 w 4960"/>
                <a:gd name="T11" fmla="*/ 162 h 1437"/>
                <a:gd name="T12" fmla="*/ 4860 w 4960"/>
                <a:gd name="T13" fmla="*/ 181 h 1437"/>
                <a:gd name="T14" fmla="*/ 4838 w 4960"/>
                <a:gd name="T15" fmla="*/ 195 h 1437"/>
                <a:gd name="T16" fmla="*/ 4809 w 4960"/>
                <a:gd name="T17" fmla="*/ 201 h 1437"/>
                <a:gd name="T18" fmla="*/ 4776 w 4960"/>
                <a:gd name="T19" fmla="*/ 203 h 1437"/>
                <a:gd name="T20" fmla="*/ 4287 w 4960"/>
                <a:gd name="T21" fmla="*/ 201 h 1437"/>
                <a:gd name="T22" fmla="*/ 3798 w 4960"/>
                <a:gd name="T23" fmla="*/ 203 h 1437"/>
                <a:gd name="T24" fmla="*/ 3590 w 4960"/>
                <a:gd name="T25" fmla="*/ 207 h 1437"/>
                <a:gd name="T26" fmla="*/ 3381 w 4960"/>
                <a:gd name="T27" fmla="*/ 216 h 1437"/>
                <a:gd name="T28" fmla="*/ 3172 w 4960"/>
                <a:gd name="T29" fmla="*/ 234 h 1437"/>
                <a:gd name="T30" fmla="*/ 2965 w 4960"/>
                <a:gd name="T31" fmla="*/ 261 h 1437"/>
                <a:gd name="T32" fmla="*/ 2826 w 4960"/>
                <a:gd name="T33" fmla="*/ 284 h 1437"/>
                <a:gd name="T34" fmla="*/ 2689 w 4960"/>
                <a:gd name="T35" fmla="*/ 313 h 1437"/>
                <a:gd name="T36" fmla="*/ 2554 w 4960"/>
                <a:gd name="T37" fmla="*/ 350 h 1437"/>
                <a:gd name="T38" fmla="*/ 2420 w 4960"/>
                <a:gd name="T39" fmla="*/ 394 h 1437"/>
                <a:gd name="T40" fmla="*/ 2289 w 4960"/>
                <a:gd name="T41" fmla="*/ 446 h 1437"/>
                <a:gd name="T42" fmla="*/ 2161 w 4960"/>
                <a:gd name="T43" fmla="*/ 508 h 1437"/>
                <a:gd name="T44" fmla="*/ 2047 w 4960"/>
                <a:gd name="T45" fmla="*/ 576 h 1437"/>
                <a:gd name="T46" fmla="*/ 1941 w 4960"/>
                <a:gd name="T47" fmla="*/ 651 h 1437"/>
                <a:gd name="T48" fmla="*/ 1840 w 4960"/>
                <a:gd name="T49" fmla="*/ 734 h 1437"/>
                <a:gd name="T50" fmla="*/ 1746 w 4960"/>
                <a:gd name="T51" fmla="*/ 823 h 1437"/>
                <a:gd name="T52" fmla="*/ 1660 w 4960"/>
                <a:gd name="T53" fmla="*/ 921 h 1437"/>
                <a:gd name="T54" fmla="*/ 1579 w 4960"/>
                <a:gd name="T55" fmla="*/ 1026 h 1437"/>
                <a:gd name="T56" fmla="*/ 1496 w 4960"/>
                <a:gd name="T57" fmla="*/ 1151 h 1437"/>
                <a:gd name="T58" fmla="*/ 1417 w 4960"/>
                <a:gd name="T59" fmla="*/ 1281 h 1437"/>
                <a:gd name="T60" fmla="*/ 1338 w 4960"/>
                <a:gd name="T61" fmla="*/ 1410 h 1437"/>
                <a:gd name="T62" fmla="*/ 1326 w 4960"/>
                <a:gd name="T63" fmla="*/ 1426 h 1437"/>
                <a:gd name="T64" fmla="*/ 1313 w 4960"/>
                <a:gd name="T65" fmla="*/ 1433 h 1437"/>
                <a:gd name="T66" fmla="*/ 1295 w 4960"/>
                <a:gd name="T67" fmla="*/ 1437 h 1437"/>
                <a:gd name="T68" fmla="*/ 37 w 4960"/>
                <a:gd name="T69" fmla="*/ 1437 h 1437"/>
                <a:gd name="T70" fmla="*/ 21 w 4960"/>
                <a:gd name="T71" fmla="*/ 1435 h 1437"/>
                <a:gd name="T72" fmla="*/ 0 w 4960"/>
                <a:gd name="T73" fmla="*/ 1435 h 1437"/>
                <a:gd name="T74" fmla="*/ 64 w 4960"/>
                <a:gd name="T75" fmla="*/ 1310 h 1437"/>
                <a:gd name="T76" fmla="*/ 126 w 4960"/>
                <a:gd name="T77" fmla="*/ 1186 h 1437"/>
                <a:gd name="T78" fmla="*/ 186 w 4960"/>
                <a:gd name="T79" fmla="*/ 1061 h 1437"/>
                <a:gd name="T80" fmla="*/ 247 w 4960"/>
                <a:gd name="T81" fmla="*/ 937 h 1437"/>
                <a:gd name="T82" fmla="*/ 315 w 4960"/>
                <a:gd name="T83" fmla="*/ 817 h 1437"/>
                <a:gd name="T84" fmla="*/ 389 w 4960"/>
                <a:gd name="T85" fmla="*/ 701 h 1437"/>
                <a:gd name="T86" fmla="*/ 458 w 4960"/>
                <a:gd name="T87" fmla="*/ 607 h 1437"/>
                <a:gd name="T88" fmla="*/ 533 w 4960"/>
                <a:gd name="T89" fmla="*/ 520 h 1437"/>
                <a:gd name="T90" fmla="*/ 615 w 4960"/>
                <a:gd name="T91" fmla="*/ 440 h 1437"/>
                <a:gd name="T92" fmla="*/ 700 w 4960"/>
                <a:gd name="T93" fmla="*/ 367 h 1437"/>
                <a:gd name="T94" fmla="*/ 791 w 4960"/>
                <a:gd name="T95" fmla="*/ 301 h 1437"/>
                <a:gd name="T96" fmla="*/ 887 w 4960"/>
                <a:gd name="T97" fmla="*/ 243 h 1437"/>
                <a:gd name="T98" fmla="*/ 990 w 4960"/>
                <a:gd name="T99" fmla="*/ 191 h 1437"/>
                <a:gd name="T100" fmla="*/ 1096 w 4960"/>
                <a:gd name="T101" fmla="*/ 147 h 1437"/>
                <a:gd name="T102" fmla="*/ 1206 w 4960"/>
                <a:gd name="T103" fmla="*/ 108 h 1437"/>
                <a:gd name="T104" fmla="*/ 1351 w 4960"/>
                <a:gd name="T105" fmla="*/ 69 h 1437"/>
                <a:gd name="T106" fmla="*/ 1496 w 4960"/>
                <a:gd name="T107" fmla="*/ 40 h 1437"/>
                <a:gd name="T108" fmla="*/ 1645 w 4960"/>
                <a:gd name="T109" fmla="*/ 21 h 1437"/>
                <a:gd name="T110" fmla="*/ 1794 w 4960"/>
                <a:gd name="T111" fmla="*/ 10 h 1437"/>
                <a:gd name="T112" fmla="*/ 1954 w 4960"/>
                <a:gd name="T113" fmla="*/ 4 h 1437"/>
                <a:gd name="T114" fmla="*/ 2117 w 4960"/>
                <a:gd name="T115" fmla="*/ 2 h 1437"/>
                <a:gd name="T116" fmla="*/ 4896 w 4960"/>
                <a:gd name="T117" fmla="*/ 0 h 1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60" h="1437">
                  <a:moveTo>
                    <a:pt x="4896" y="0"/>
                  </a:moveTo>
                  <a:lnTo>
                    <a:pt x="4960" y="0"/>
                  </a:lnTo>
                  <a:lnTo>
                    <a:pt x="4935" y="46"/>
                  </a:lnTo>
                  <a:lnTo>
                    <a:pt x="4912" y="89"/>
                  </a:lnTo>
                  <a:lnTo>
                    <a:pt x="4892" y="131"/>
                  </a:lnTo>
                  <a:lnTo>
                    <a:pt x="4879" y="162"/>
                  </a:lnTo>
                  <a:lnTo>
                    <a:pt x="4860" y="181"/>
                  </a:lnTo>
                  <a:lnTo>
                    <a:pt x="4838" y="195"/>
                  </a:lnTo>
                  <a:lnTo>
                    <a:pt x="4809" y="201"/>
                  </a:lnTo>
                  <a:lnTo>
                    <a:pt x="4776" y="203"/>
                  </a:lnTo>
                  <a:lnTo>
                    <a:pt x="4287" y="201"/>
                  </a:lnTo>
                  <a:lnTo>
                    <a:pt x="3798" y="203"/>
                  </a:lnTo>
                  <a:lnTo>
                    <a:pt x="3590" y="207"/>
                  </a:lnTo>
                  <a:lnTo>
                    <a:pt x="3381" y="216"/>
                  </a:lnTo>
                  <a:lnTo>
                    <a:pt x="3172" y="234"/>
                  </a:lnTo>
                  <a:lnTo>
                    <a:pt x="2965" y="261"/>
                  </a:lnTo>
                  <a:lnTo>
                    <a:pt x="2826" y="284"/>
                  </a:lnTo>
                  <a:lnTo>
                    <a:pt x="2689" y="313"/>
                  </a:lnTo>
                  <a:lnTo>
                    <a:pt x="2554" y="350"/>
                  </a:lnTo>
                  <a:lnTo>
                    <a:pt x="2420" y="394"/>
                  </a:lnTo>
                  <a:lnTo>
                    <a:pt x="2289" y="446"/>
                  </a:lnTo>
                  <a:lnTo>
                    <a:pt x="2161" y="508"/>
                  </a:lnTo>
                  <a:lnTo>
                    <a:pt x="2047" y="576"/>
                  </a:lnTo>
                  <a:lnTo>
                    <a:pt x="1941" y="651"/>
                  </a:lnTo>
                  <a:lnTo>
                    <a:pt x="1840" y="734"/>
                  </a:lnTo>
                  <a:lnTo>
                    <a:pt x="1746" y="823"/>
                  </a:lnTo>
                  <a:lnTo>
                    <a:pt x="1660" y="921"/>
                  </a:lnTo>
                  <a:lnTo>
                    <a:pt x="1579" y="1026"/>
                  </a:lnTo>
                  <a:lnTo>
                    <a:pt x="1496" y="1151"/>
                  </a:lnTo>
                  <a:lnTo>
                    <a:pt x="1417" y="1281"/>
                  </a:lnTo>
                  <a:lnTo>
                    <a:pt x="1338" y="1410"/>
                  </a:lnTo>
                  <a:lnTo>
                    <a:pt x="1326" y="1426"/>
                  </a:lnTo>
                  <a:lnTo>
                    <a:pt x="1313" y="1433"/>
                  </a:lnTo>
                  <a:lnTo>
                    <a:pt x="1295" y="1437"/>
                  </a:lnTo>
                  <a:lnTo>
                    <a:pt x="37" y="1437"/>
                  </a:lnTo>
                  <a:lnTo>
                    <a:pt x="21" y="1435"/>
                  </a:lnTo>
                  <a:lnTo>
                    <a:pt x="0" y="1435"/>
                  </a:lnTo>
                  <a:lnTo>
                    <a:pt x="64" y="1310"/>
                  </a:lnTo>
                  <a:lnTo>
                    <a:pt x="126" y="1186"/>
                  </a:lnTo>
                  <a:lnTo>
                    <a:pt x="186" y="1061"/>
                  </a:lnTo>
                  <a:lnTo>
                    <a:pt x="247" y="937"/>
                  </a:lnTo>
                  <a:lnTo>
                    <a:pt x="315" y="817"/>
                  </a:lnTo>
                  <a:lnTo>
                    <a:pt x="389" y="701"/>
                  </a:lnTo>
                  <a:lnTo>
                    <a:pt x="458" y="607"/>
                  </a:lnTo>
                  <a:lnTo>
                    <a:pt x="533" y="520"/>
                  </a:lnTo>
                  <a:lnTo>
                    <a:pt x="615" y="440"/>
                  </a:lnTo>
                  <a:lnTo>
                    <a:pt x="700" y="367"/>
                  </a:lnTo>
                  <a:lnTo>
                    <a:pt x="791" y="301"/>
                  </a:lnTo>
                  <a:lnTo>
                    <a:pt x="887" y="243"/>
                  </a:lnTo>
                  <a:lnTo>
                    <a:pt x="990" y="191"/>
                  </a:lnTo>
                  <a:lnTo>
                    <a:pt x="1096" y="147"/>
                  </a:lnTo>
                  <a:lnTo>
                    <a:pt x="1206" y="108"/>
                  </a:lnTo>
                  <a:lnTo>
                    <a:pt x="1351" y="69"/>
                  </a:lnTo>
                  <a:lnTo>
                    <a:pt x="1496" y="40"/>
                  </a:lnTo>
                  <a:lnTo>
                    <a:pt x="1645" y="21"/>
                  </a:lnTo>
                  <a:lnTo>
                    <a:pt x="1794" y="10"/>
                  </a:lnTo>
                  <a:lnTo>
                    <a:pt x="1954" y="4"/>
                  </a:lnTo>
                  <a:lnTo>
                    <a:pt x="2117" y="2"/>
                  </a:lnTo>
                  <a:lnTo>
                    <a:pt x="489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16" name="Freeform 8">
              <a:extLst>
                <a:ext uri="{FF2B5EF4-FFF2-40B4-BE49-F238E27FC236}">
                  <a16:creationId xmlns:a16="http://schemas.microsoft.com/office/drawing/2014/main" id="{61144228-6360-4B55-95F5-F9B22AED9A89}"/>
                </a:ext>
              </a:extLst>
            </p:cNvPr>
            <p:cNvSpPr>
              <a:spLocks/>
            </p:cNvSpPr>
            <p:nvPr/>
          </p:nvSpPr>
          <p:spPr bwMode="auto">
            <a:xfrm>
              <a:off x="-365" y="643"/>
              <a:ext cx="2316" cy="1988"/>
            </a:xfrm>
            <a:custGeom>
              <a:avLst/>
              <a:gdLst>
                <a:gd name="T0" fmla="*/ 2297 w 2316"/>
                <a:gd name="T1" fmla="*/ 0 h 1988"/>
                <a:gd name="T2" fmla="*/ 2316 w 2316"/>
                <a:gd name="T3" fmla="*/ 0 h 1988"/>
                <a:gd name="T4" fmla="*/ 2250 w 2316"/>
                <a:gd name="T5" fmla="*/ 124 h 1988"/>
                <a:gd name="T6" fmla="*/ 2185 w 2316"/>
                <a:gd name="T7" fmla="*/ 245 h 1988"/>
                <a:gd name="T8" fmla="*/ 2038 w 2316"/>
                <a:gd name="T9" fmla="*/ 510 h 1988"/>
                <a:gd name="T10" fmla="*/ 1885 w 2316"/>
                <a:gd name="T11" fmla="*/ 771 h 1988"/>
                <a:gd name="T12" fmla="*/ 1726 w 2316"/>
                <a:gd name="T13" fmla="*/ 1028 h 1988"/>
                <a:gd name="T14" fmla="*/ 1560 w 2316"/>
                <a:gd name="T15" fmla="*/ 1281 h 1988"/>
                <a:gd name="T16" fmla="*/ 1496 w 2316"/>
                <a:gd name="T17" fmla="*/ 1368 h 1988"/>
                <a:gd name="T18" fmla="*/ 1431 w 2316"/>
                <a:gd name="T19" fmla="*/ 1455 h 1988"/>
                <a:gd name="T20" fmla="*/ 1361 w 2316"/>
                <a:gd name="T21" fmla="*/ 1536 h 1988"/>
                <a:gd name="T22" fmla="*/ 1286 w 2316"/>
                <a:gd name="T23" fmla="*/ 1613 h 1988"/>
                <a:gd name="T24" fmla="*/ 1205 w 2316"/>
                <a:gd name="T25" fmla="*/ 1685 h 1988"/>
                <a:gd name="T26" fmla="*/ 1118 w 2316"/>
                <a:gd name="T27" fmla="*/ 1751 h 1988"/>
                <a:gd name="T28" fmla="*/ 1036 w 2316"/>
                <a:gd name="T29" fmla="*/ 1803 h 1988"/>
                <a:gd name="T30" fmla="*/ 951 w 2316"/>
                <a:gd name="T31" fmla="*/ 1847 h 1988"/>
                <a:gd name="T32" fmla="*/ 864 w 2316"/>
                <a:gd name="T33" fmla="*/ 1884 h 1988"/>
                <a:gd name="T34" fmla="*/ 773 w 2316"/>
                <a:gd name="T35" fmla="*/ 1913 h 1988"/>
                <a:gd name="T36" fmla="*/ 683 w 2316"/>
                <a:gd name="T37" fmla="*/ 1936 h 1988"/>
                <a:gd name="T38" fmla="*/ 586 w 2316"/>
                <a:gd name="T39" fmla="*/ 1953 h 1988"/>
                <a:gd name="T40" fmla="*/ 449 w 2316"/>
                <a:gd name="T41" fmla="*/ 1971 h 1988"/>
                <a:gd name="T42" fmla="*/ 311 w 2316"/>
                <a:gd name="T43" fmla="*/ 1980 h 1988"/>
                <a:gd name="T44" fmla="*/ 172 w 2316"/>
                <a:gd name="T45" fmla="*/ 1986 h 1988"/>
                <a:gd name="T46" fmla="*/ 33 w 2316"/>
                <a:gd name="T47" fmla="*/ 1988 h 1988"/>
                <a:gd name="T48" fmla="*/ 18 w 2316"/>
                <a:gd name="T49" fmla="*/ 1988 h 1988"/>
                <a:gd name="T50" fmla="*/ 0 w 2316"/>
                <a:gd name="T51" fmla="*/ 1988 h 1988"/>
                <a:gd name="T52" fmla="*/ 8 w 2316"/>
                <a:gd name="T53" fmla="*/ 1969 h 1988"/>
                <a:gd name="T54" fmla="*/ 14 w 2316"/>
                <a:gd name="T55" fmla="*/ 1955 h 1988"/>
                <a:gd name="T56" fmla="*/ 916 w 2316"/>
                <a:gd name="T57" fmla="*/ 168 h 1988"/>
                <a:gd name="T58" fmla="*/ 928 w 2316"/>
                <a:gd name="T59" fmla="*/ 149 h 1988"/>
                <a:gd name="T60" fmla="*/ 945 w 2316"/>
                <a:gd name="T61" fmla="*/ 137 h 1988"/>
                <a:gd name="T62" fmla="*/ 967 w 2316"/>
                <a:gd name="T63" fmla="*/ 133 h 1988"/>
                <a:gd name="T64" fmla="*/ 1753 w 2316"/>
                <a:gd name="T65" fmla="*/ 54 h 1988"/>
                <a:gd name="T66" fmla="*/ 2281 w 2316"/>
                <a:gd name="T67" fmla="*/ 0 h 1988"/>
                <a:gd name="T68" fmla="*/ 2297 w 2316"/>
                <a:gd name="T69" fmla="*/ 0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16" h="1988">
                  <a:moveTo>
                    <a:pt x="2297" y="0"/>
                  </a:moveTo>
                  <a:lnTo>
                    <a:pt x="2316" y="0"/>
                  </a:lnTo>
                  <a:lnTo>
                    <a:pt x="2250" y="124"/>
                  </a:lnTo>
                  <a:lnTo>
                    <a:pt x="2185" y="245"/>
                  </a:lnTo>
                  <a:lnTo>
                    <a:pt x="2038" y="510"/>
                  </a:lnTo>
                  <a:lnTo>
                    <a:pt x="1885" y="771"/>
                  </a:lnTo>
                  <a:lnTo>
                    <a:pt x="1726" y="1028"/>
                  </a:lnTo>
                  <a:lnTo>
                    <a:pt x="1560" y="1281"/>
                  </a:lnTo>
                  <a:lnTo>
                    <a:pt x="1496" y="1368"/>
                  </a:lnTo>
                  <a:lnTo>
                    <a:pt x="1431" y="1455"/>
                  </a:lnTo>
                  <a:lnTo>
                    <a:pt x="1361" y="1536"/>
                  </a:lnTo>
                  <a:lnTo>
                    <a:pt x="1286" y="1613"/>
                  </a:lnTo>
                  <a:lnTo>
                    <a:pt x="1205" y="1685"/>
                  </a:lnTo>
                  <a:lnTo>
                    <a:pt x="1118" y="1751"/>
                  </a:lnTo>
                  <a:lnTo>
                    <a:pt x="1036" y="1803"/>
                  </a:lnTo>
                  <a:lnTo>
                    <a:pt x="951" y="1847"/>
                  </a:lnTo>
                  <a:lnTo>
                    <a:pt x="864" y="1884"/>
                  </a:lnTo>
                  <a:lnTo>
                    <a:pt x="773" y="1913"/>
                  </a:lnTo>
                  <a:lnTo>
                    <a:pt x="683" y="1936"/>
                  </a:lnTo>
                  <a:lnTo>
                    <a:pt x="586" y="1953"/>
                  </a:lnTo>
                  <a:lnTo>
                    <a:pt x="449" y="1971"/>
                  </a:lnTo>
                  <a:lnTo>
                    <a:pt x="311" y="1980"/>
                  </a:lnTo>
                  <a:lnTo>
                    <a:pt x="172" y="1986"/>
                  </a:lnTo>
                  <a:lnTo>
                    <a:pt x="33" y="1988"/>
                  </a:lnTo>
                  <a:lnTo>
                    <a:pt x="18" y="1988"/>
                  </a:lnTo>
                  <a:lnTo>
                    <a:pt x="0" y="1988"/>
                  </a:lnTo>
                  <a:lnTo>
                    <a:pt x="8" y="1969"/>
                  </a:lnTo>
                  <a:lnTo>
                    <a:pt x="14" y="1955"/>
                  </a:lnTo>
                  <a:lnTo>
                    <a:pt x="916" y="168"/>
                  </a:lnTo>
                  <a:lnTo>
                    <a:pt x="928" y="149"/>
                  </a:lnTo>
                  <a:lnTo>
                    <a:pt x="945" y="137"/>
                  </a:lnTo>
                  <a:lnTo>
                    <a:pt x="967" y="133"/>
                  </a:lnTo>
                  <a:lnTo>
                    <a:pt x="1753" y="54"/>
                  </a:lnTo>
                  <a:lnTo>
                    <a:pt x="2281" y="0"/>
                  </a:lnTo>
                  <a:lnTo>
                    <a:pt x="229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17" name="Freeform 9">
              <a:extLst>
                <a:ext uri="{FF2B5EF4-FFF2-40B4-BE49-F238E27FC236}">
                  <a16:creationId xmlns:a16="http://schemas.microsoft.com/office/drawing/2014/main" id="{88DFCB77-4787-41C9-BEEE-C96E24C96E86}"/>
                </a:ext>
              </a:extLst>
            </p:cNvPr>
            <p:cNvSpPr>
              <a:spLocks/>
            </p:cNvSpPr>
            <p:nvPr/>
          </p:nvSpPr>
          <p:spPr bwMode="auto">
            <a:xfrm>
              <a:off x="3146" y="-875"/>
              <a:ext cx="2472" cy="1029"/>
            </a:xfrm>
            <a:custGeom>
              <a:avLst/>
              <a:gdLst>
                <a:gd name="T0" fmla="*/ 2451 w 2472"/>
                <a:gd name="T1" fmla="*/ 0 h 1029"/>
                <a:gd name="T2" fmla="*/ 2472 w 2472"/>
                <a:gd name="T3" fmla="*/ 0 h 1029"/>
                <a:gd name="T4" fmla="*/ 2426 w 2472"/>
                <a:gd name="T5" fmla="*/ 94 h 1029"/>
                <a:gd name="T6" fmla="*/ 2379 w 2472"/>
                <a:gd name="T7" fmla="*/ 185 h 1029"/>
                <a:gd name="T8" fmla="*/ 1977 w 2472"/>
                <a:gd name="T9" fmla="*/ 1004 h 1029"/>
                <a:gd name="T10" fmla="*/ 1967 w 2472"/>
                <a:gd name="T11" fmla="*/ 1018 h 1029"/>
                <a:gd name="T12" fmla="*/ 1956 w 2472"/>
                <a:gd name="T13" fmla="*/ 1027 h 1029"/>
                <a:gd name="T14" fmla="*/ 1937 w 2472"/>
                <a:gd name="T15" fmla="*/ 1029 h 1029"/>
                <a:gd name="T16" fmla="*/ 23 w 2472"/>
                <a:gd name="T17" fmla="*/ 1029 h 1029"/>
                <a:gd name="T18" fmla="*/ 17 w 2472"/>
                <a:gd name="T19" fmla="*/ 1027 h 1029"/>
                <a:gd name="T20" fmla="*/ 9 w 2472"/>
                <a:gd name="T21" fmla="*/ 1027 h 1029"/>
                <a:gd name="T22" fmla="*/ 0 w 2472"/>
                <a:gd name="T23" fmla="*/ 1027 h 1029"/>
                <a:gd name="T24" fmla="*/ 48 w 2472"/>
                <a:gd name="T25" fmla="*/ 938 h 1029"/>
                <a:gd name="T26" fmla="*/ 100 w 2472"/>
                <a:gd name="T27" fmla="*/ 852 h 1029"/>
                <a:gd name="T28" fmla="*/ 152 w 2472"/>
                <a:gd name="T29" fmla="*/ 767 h 1029"/>
                <a:gd name="T30" fmla="*/ 210 w 2472"/>
                <a:gd name="T31" fmla="*/ 683 h 1029"/>
                <a:gd name="T32" fmla="*/ 270 w 2472"/>
                <a:gd name="T33" fmla="*/ 606 h 1029"/>
                <a:gd name="T34" fmla="*/ 334 w 2472"/>
                <a:gd name="T35" fmla="*/ 531 h 1029"/>
                <a:gd name="T36" fmla="*/ 404 w 2472"/>
                <a:gd name="T37" fmla="*/ 461 h 1029"/>
                <a:gd name="T38" fmla="*/ 479 w 2472"/>
                <a:gd name="T39" fmla="*/ 396 h 1029"/>
                <a:gd name="T40" fmla="*/ 560 w 2472"/>
                <a:gd name="T41" fmla="*/ 336 h 1029"/>
                <a:gd name="T42" fmla="*/ 647 w 2472"/>
                <a:gd name="T43" fmla="*/ 284 h 1029"/>
                <a:gd name="T44" fmla="*/ 744 w 2472"/>
                <a:gd name="T45" fmla="*/ 235 h 1029"/>
                <a:gd name="T46" fmla="*/ 842 w 2472"/>
                <a:gd name="T47" fmla="*/ 195 h 1029"/>
                <a:gd name="T48" fmla="*/ 941 w 2472"/>
                <a:gd name="T49" fmla="*/ 162 h 1029"/>
                <a:gd name="T50" fmla="*/ 1043 w 2472"/>
                <a:gd name="T51" fmla="*/ 133 h 1029"/>
                <a:gd name="T52" fmla="*/ 1148 w 2472"/>
                <a:gd name="T53" fmla="*/ 108 h 1029"/>
                <a:gd name="T54" fmla="*/ 1320 w 2472"/>
                <a:gd name="T55" fmla="*/ 75 h 1029"/>
                <a:gd name="T56" fmla="*/ 1492 w 2472"/>
                <a:gd name="T57" fmla="*/ 50 h 1029"/>
                <a:gd name="T58" fmla="*/ 1666 w 2472"/>
                <a:gd name="T59" fmla="*/ 32 h 1029"/>
                <a:gd name="T60" fmla="*/ 1842 w 2472"/>
                <a:gd name="T61" fmla="*/ 21 h 1029"/>
                <a:gd name="T62" fmla="*/ 2138 w 2472"/>
                <a:gd name="T63" fmla="*/ 9 h 1029"/>
                <a:gd name="T64" fmla="*/ 2433 w 2472"/>
                <a:gd name="T65" fmla="*/ 0 h 1029"/>
                <a:gd name="T66" fmla="*/ 2451 w 2472"/>
                <a:gd name="T67" fmla="*/ 0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2" h="1029">
                  <a:moveTo>
                    <a:pt x="2451" y="0"/>
                  </a:moveTo>
                  <a:lnTo>
                    <a:pt x="2472" y="0"/>
                  </a:lnTo>
                  <a:lnTo>
                    <a:pt x="2426" y="94"/>
                  </a:lnTo>
                  <a:lnTo>
                    <a:pt x="2379" y="185"/>
                  </a:lnTo>
                  <a:lnTo>
                    <a:pt x="1977" y="1004"/>
                  </a:lnTo>
                  <a:lnTo>
                    <a:pt x="1967" y="1018"/>
                  </a:lnTo>
                  <a:lnTo>
                    <a:pt x="1956" y="1027"/>
                  </a:lnTo>
                  <a:lnTo>
                    <a:pt x="1937" y="1029"/>
                  </a:lnTo>
                  <a:lnTo>
                    <a:pt x="23" y="1029"/>
                  </a:lnTo>
                  <a:lnTo>
                    <a:pt x="17" y="1027"/>
                  </a:lnTo>
                  <a:lnTo>
                    <a:pt x="9" y="1027"/>
                  </a:lnTo>
                  <a:lnTo>
                    <a:pt x="0" y="1027"/>
                  </a:lnTo>
                  <a:lnTo>
                    <a:pt x="48" y="938"/>
                  </a:lnTo>
                  <a:lnTo>
                    <a:pt x="100" y="852"/>
                  </a:lnTo>
                  <a:lnTo>
                    <a:pt x="152" y="767"/>
                  </a:lnTo>
                  <a:lnTo>
                    <a:pt x="210" y="683"/>
                  </a:lnTo>
                  <a:lnTo>
                    <a:pt x="270" y="606"/>
                  </a:lnTo>
                  <a:lnTo>
                    <a:pt x="334" y="531"/>
                  </a:lnTo>
                  <a:lnTo>
                    <a:pt x="404" y="461"/>
                  </a:lnTo>
                  <a:lnTo>
                    <a:pt x="479" y="396"/>
                  </a:lnTo>
                  <a:lnTo>
                    <a:pt x="560" y="336"/>
                  </a:lnTo>
                  <a:lnTo>
                    <a:pt x="647" y="284"/>
                  </a:lnTo>
                  <a:lnTo>
                    <a:pt x="744" y="235"/>
                  </a:lnTo>
                  <a:lnTo>
                    <a:pt x="842" y="195"/>
                  </a:lnTo>
                  <a:lnTo>
                    <a:pt x="941" y="162"/>
                  </a:lnTo>
                  <a:lnTo>
                    <a:pt x="1043" y="133"/>
                  </a:lnTo>
                  <a:lnTo>
                    <a:pt x="1148" y="108"/>
                  </a:lnTo>
                  <a:lnTo>
                    <a:pt x="1320" y="75"/>
                  </a:lnTo>
                  <a:lnTo>
                    <a:pt x="1492" y="50"/>
                  </a:lnTo>
                  <a:lnTo>
                    <a:pt x="1666" y="32"/>
                  </a:lnTo>
                  <a:lnTo>
                    <a:pt x="1842" y="21"/>
                  </a:lnTo>
                  <a:lnTo>
                    <a:pt x="2138" y="9"/>
                  </a:lnTo>
                  <a:lnTo>
                    <a:pt x="2433" y="0"/>
                  </a:lnTo>
                  <a:lnTo>
                    <a:pt x="245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grpSp>
      <p:sp>
        <p:nvSpPr>
          <p:cNvPr id="3" name="CasellaDiTesto 2">
            <a:extLst>
              <a:ext uri="{FF2B5EF4-FFF2-40B4-BE49-F238E27FC236}">
                <a16:creationId xmlns:a16="http://schemas.microsoft.com/office/drawing/2014/main" id="{EF184513-5945-22BA-95B1-554E6A99AE06}"/>
              </a:ext>
            </a:extLst>
          </p:cNvPr>
          <p:cNvSpPr txBox="1"/>
          <p:nvPr userDrawn="1">
            <p:extLst>
              <p:ext uri="{1162E1C5-73C7-4A58-AE30-91384D911F3F}">
                <p184:classification xmlns:p184="http://schemas.microsoft.com/office/powerpoint/2018/4/main" val="ftr"/>
              </p:ext>
            </p:extLst>
          </p:nvPr>
        </p:nvSpPr>
        <p:spPr>
          <a:xfrm>
            <a:off x="4691825" y="6705600"/>
            <a:ext cx="2836862" cy="152400"/>
          </a:xfrm>
          <a:prstGeom prst="rect">
            <a:avLst/>
          </a:prstGeom>
        </p:spPr>
        <p:txBody>
          <a:bodyPr horzOverflow="overflow" lIns="0" tIns="0" rIns="0" bIns="0">
            <a:spAutoFit/>
          </a:bodyPr>
          <a:lstStyle/>
          <a:p>
            <a:pPr algn="l"/>
            <a:r>
              <a:rPr lang="it-IT" sz="1000">
                <a:solidFill>
                  <a:srgbClr val="000000"/>
                </a:solidFill>
                <a:latin typeface="Calibri" panose="020F0502020204030204" pitchFamily="34" charset="0"/>
                <a:cs typeface="Calibri" panose="020F0502020204030204" pitchFamily="34" charset="0"/>
              </a:rPr>
              <a:t>Informazione ad uso interno - Internal use information</a:t>
            </a:r>
          </a:p>
        </p:txBody>
      </p:sp>
    </p:spTree>
    <p:extLst>
      <p:ext uri="{BB962C8B-B14F-4D97-AF65-F5344CB8AC3E}">
        <p14:creationId xmlns:p14="http://schemas.microsoft.com/office/powerpoint/2010/main" val="3875762594"/>
      </p:ext>
    </p:extLst>
  </p:cSld>
  <p:clrMap bg1="lt1" tx1="dk1" bg2="lt2" tx2="dk2" accent1="accent1" accent2="accent2" accent3="accent3" accent4="accent4" accent5="accent5" accent6="accent6" hlink="hlink" folHlink="folHlink"/>
  <p:sldLayoutIdLst>
    <p:sldLayoutId id="2147483705" r:id="rId1"/>
    <p:sldLayoutId id="2147483706" r:id="rId2"/>
  </p:sldLayoutIdLst>
  <p:hf sldNum="0" hdr="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3657">
          <p15:clr>
            <a:srgbClr val="F26B43"/>
          </p15:clr>
        </p15:guide>
        <p15:guide id="4" orient="horz" pos="4192">
          <p15:clr>
            <a:srgbClr val="F26B43"/>
          </p15:clr>
        </p15:guide>
        <p15:guide id="5" pos="7297">
          <p15:clr>
            <a:srgbClr val="F26B43"/>
          </p15:clr>
        </p15:guide>
        <p15:guide id="6" pos="257">
          <p15:clr>
            <a:srgbClr val="F26B43"/>
          </p15:clr>
        </p15:guide>
        <p15:guide id="7" orient="horz" pos="1127">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0.jfif"/><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jp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44106" y="735877"/>
            <a:ext cx="10778051" cy="696326"/>
          </a:xfrm>
        </p:spPr>
        <p:txBody>
          <a:bodyPr/>
          <a:lstStyle/>
          <a:p>
            <a:r>
              <a:rPr lang="it-IT" sz="4000" dirty="0"/>
              <a:t>DST - DOS - Area Manager Lazio</a:t>
            </a:r>
          </a:p>
        </p:txBody>
      </p:sp>
      <p:sp>
        <p:nvSpPr>
          <p:cNvPr id="4" name="Segnaposto testo 3"/>
          <p:cNvSpPr>
            <a:spLocks noGrp="1"/>
          </p:cNvSpPr>
          <p:nvPr>
            <p:ph type="body" sz="quarter" idx="11"/>
          </p:nvPr>
        </p:nvSpPr>
        <p:spPr>
          <a:xfrm>
            <a:off x="8968272" y="6494389"/>
            <a:ext cx="1553547" cy="322467"/>
          </a:xfrm>
        </p:spPr>
        <p:txBody>
          <a:bodyPr/>
          <a:lstStyle/>
          <a:p>
            <a:r>
              <a:rPr lang="it-IT" dirty="0"/>
              <a:t>Luglio 2024</a:t>
            </a:r>
          </a:p>
        </p:txBody>
      </p:sp>
      <p:sp>
        <p:nvSpPr>
          <p:cNvPr id="5" name="CasellaDiTesto 4">
            <a:extLst>
              <a:ext uri="{FF2B5EF4-FFF2-40B4-BE49-F238E27FC236}">
                <a16:creationId xmlns:a16="http://schemas.microsoft.com/office/drawing/2014/main" id="{489324F9-263F-4D91-6BEC-C63E17E932D3}"/>
              </a:ext>
            </a:extLst>
          </p:cNvPr>
          <p:cNvSpPr txBox="1"/>
          <p:nvPr/>
        </p:nvSpPr>
        <p:spPr>
          <a:xfrm>
            <a:off x="813303" y="1660806"/>
            <a:ext cx="10508854" cy="70788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2000" b="0" i="1" u="none" strike="noStrike" kern="1200" cap="none" spc="0" normalizeH="0" baseline="0" noProof="0" dirty="0">
                <a:ln>
                  <a:noFill/>
                </a:ln>
                <a:solidFill>
                  <a:srgbClr val="FFFFFF"/>
                </a:solidFill>
                <a:effectLst/>
                <a:uLnTx/>
                <a:uFillTx/>
                <a:latin typeface="Tahoma" panose="020B0604030504040204" pitchFamily="34" charset="0"/>
                <a:ea typeface="+mn-ea"/>
                <a:cs typeface="+mn-cs"/>
              </a:rPr>
              <a:t>« Poniamo grande attenzione alle stazioni che sono le porte di ingresso alle nostre città »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2000" b="0" i="1" u="none" strike="noStrike" kern="1200" cap="none" spc="0" normalizeH="0" baseline="0" noProof="0" dirty="0">
                <a:ln>
                  <a:noFill/>
                </a:ln>
                <a:solidFill>
                  <a:srgbClr val="FFFFFF"/>
                </a:solidFill>
                <a:effectLst/>
                <a:uLnTx/>
                <a:uFillTx/>
                <a:latin typeface="Tahoma" panose="020B0604030504040204" pitchFamily="34" charset="0"/>
                <a:ea typeface="+mn-ea"/>
                <a:cs typeface="+mn-cs"/>
              </a:rPr>
              <a:t>« Nostro obiettivo è migliorare l'esperienza di viaggio delle persone »</a:t>
            </a:r>
            <a:endParaRPr kumimoji="0" lang="it-IT" sz="20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 name="CasellaDiTesto 5">
            <a:extLst>
              <a:ext uri="{FF2B5EF4-FFF2-40B4-BE49-F238E27FC236}">
                <a16:creationId xmlns:a16="http://schemas.microsoft.com/office/drawing/2014/main" id="{318938A2-6F61-2DB7-A9C9-8B6D06F8FAB4}"/>
              </a:ext>
            </a:extLst>
          </p:cNvPr>
          <p:cNvSpPr txBox="1"/>
          <p:nvPr/>
        </p:nvSpPr>
        <p:spPr>
          <a:xfrm>
            <a:off x="7770086" y="2596326"/>
            <a:ext cx="3614737"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0" i="1" u="none" strike="noStrike" kern="1200" cap="none" spc="0" normalizeH="0" baseline="0" noProof="0" dirty="0">
                <a:ln>
                  <a:noFill/>
                </a:ln>
                <a:solidFill>
                  <a:srgbClr val="FFFFFF"/>
                </a:solidFill>
                <a:effectLst/>
                <a:uLnTx/>
                <a:uFillTx/>
                <a:latin typeface="Tahoma" panose="020B0604030504040204" pitchFamily="34" charset="0"/>
                <a:ea typeface="+mn-ea"/>
                <a:cs typeface="+mn-cs"/>
              </a:rPr>
              <a:t>Gianpiero Strisciuglio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0" i="1" u="none" strike="noStrike" kern="1200" cap="none" spc="0" normalizeH="0" baseline="0" noProof="0" dirty="0">
                <a:ln>
                  <a:noFill/>
                </a:ln>
                <a:solidFill>
                  <a:srgbClr val="FFFFFF"/>
                </a:solidFill>
                <a:effectLst/>
                <a:uLnTx/>
                <a:uFillTx/>
                <a:latin typeface="Tahoma" panose="020B0604030504040204" pitchFamily="34" charset="0"/>
                <a:ea typeface="+mn-ea"/>
                <a:cs typeface="+mn-cs"/>
              </a:rPr>
              <a:t>AD Rete Ferroviaria Italiana S.p.A</a:t>
            </a:r>
            <a:endParaRPr kumimoji="0" lang="it-IT" sz="1600" b="0" i="1"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8706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Gruppo 71">
            <a:extLst>
              <a:ext uri="{FF2B5EF4-FFF2-40B4-BE49-F238E27FC236}">
                <a16:creationId xmlns:a16="http://schemas.microsoft.com/office/drawing/2014/main" id="{1C7988F6-DC84-13E8-4A31-981BF073F78A}"/>
              </a:ext>
            </a:extLst>
          </p:cNvPr>
          <p:cNvGrpSpPr>
            <a:grpSpLocks noChangeAspect="1"/>
          </p:cNvGrpSpPr>
          <p:nvPr/>
        </p:nvGrpSpPr>
        <p:grpSpPr>
          <a:xfrm>
            <a:off x="-368395" y="-945201"/>
            <a:ext cx="6034371" cy="6946815"/>
            <a:chOff x="-344407" y="-1012871"/>
            <a:chExt cx="6031721" cy="6946815"/>
          </a:xfrm>
          <a:blipFill dpi="0" rotWithShape="1">
            <a:blip r:embed="rId3">
              <a:extLst>
                <a:ext uri="{28A0092B-C50C-407E-A947-70E740481C1C}">
                  <a14:useLocalDpi xmlns:a14="http://schemas.microsoft.com/office/drawing/2010/main" val="0"/>
                </a:ext>
              </a:extLst>
            </a:blip>
            <a:srcRect/>
            <a:stretch>
              <a:fillRect/>
            </a:stretch>
          </a:blipFill>
        </p:grpSpPr>
        <p:sp>
          <p:nvSpPr>
            <p:cNvPr id="53" name="Esagono 52">
              <a:extLst>
                <a:ext uri="{FF2B5EF4-FFF2-40B4-BE49-F238E27FC236}">
                  <a16:creationId xmlns:a16="http://schemas.microsoft.com/office/drawing/2014/main" id="{7C010B2D-F685-3117-E6CC-F2DCD4C6407B}"/>
                </a:ext>
              </a:extLst>
            </p:cNvPr>
            <p:cNvSpPr/>
            <p:nvPr/>
          </p:nvSpPr>
          <p:spPr>
            <a:xfrm>
              <a:off x="-338542" y="-240479"/>
              <a:ext cx="1766398" cy="1522757"/>
            </a:xfrm>
            <a:prstGeom prst="hexagon">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4" name="Esagono 53">
              <a:extLst>
                <a:ext uri="{FF2B5EF4-FFF2-40B4-BE49-F238E27FC236}">
                  <a16:creationId xmlns:a16="http://schemas.microsoft.com/office/drawing/2014/main" id="{2B2A7341-64AF-EDCF-F834-A2A83B0CD84C}"/>
                </a:ext>
              </a:extLst>
            </p:cNvPr>
            <p:cNvSpPr/>
            <p:nvPr/>
          </p:nvSpPr>
          <p:spPr>
            <a:xfrm>
              <a:off x="1080476" y="543652"/>
              <a:ext cx="1766398" cy="1522757"/>
            </a:xfrm>
            <a:prstGeom prst="hexagon">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5" name="Esagono 54">
              <a:extLst>
                <a:ext uri="{FF2B5EF4-FFF2-40B4-BE49-F238E27FC236}">
                  <a16:creationId xmlns:a16="http://schemas.microsoft.com/office/drawing/2014/main" id="{162F65B7-3420-EEA6-9C57-17158380C0C1}"/>
                </a:ext>
              </a:extLst>
            </p:cNvPr>
            <p:cNvSpPr/>
            <p:nvPr/>
          </p:nvSpPr>
          <p:spPr>
            <a:xfrm>
              <a:off x="1080478" y="-1012871"/>
              <a:ext cx="1766398" cy="1522757"/>
            </a:xfrm>
            <a:prstGeom prst="hexagon">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6" name="Esagono 55">
              <a:extLst>
                <a:ext uri="{FF2B5EF4-FFF2-40B4-BE49-F238E27FC236}">
                  <a16:creationId xmlns:a16="http://schemas.microsoft.com/office/drawing/2014/main" id="{0836A398-08FB-51FC-4311-BB36956E52C0}"/>
                </a:ext>
              </a:extLst>
            </p:cNvPr>
            <p:cNvSpPr/>
            <p:nvPr/>
          </p:nvSpPr>
          <p:spPr>
            <a:xfrm>
              <a:off x="2499485" y="-238071"/>
              <a:ext cx="1766398" cy="1522757"/>
            </a:xfrm>
            <a:prstGeom prst="hexagon">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7" name="Esagono 56">
              <a:extLst>
                <a:ext uri="{FF2B5EF4-FFF2-40B4-BE49-F238E27FC236}">
                  <a16:creationId xmlns:a16="http://schemas.microsoft.com/office/drawing/2014/main" id="{1615411E-1FDA-82F2-BC89-879ADF5522B3}"/>
                </a:ext>
              </a:extLst>
            </p:cNvPr>
            <p:cNvSpPr/>
            <p:nvPr/>
          </p:nvSpPr>
          <p:spPr>
            <a:xfrm>
              <a:off x="3920916" y="542302"/>
              <a:ext cx="1766398" cy="1522757"/>
            </a:xfrm>
            <a:prstGeom prst="hexagon">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9" name="Esagono 58">
              <a:extLst>
                <a:ext uri="{FF2B5EF4-FFF2-40B4-BE49-F238E27FC236}">
                  <a16:creationId xmlns:a16="http://schemas.microsoft.com/office/drawing/2014/main" id="{3615EDBA-B8E6-557B-1A6E-3BEF7932010C}"/>
                </a:ext>
              </a:extLst>
            </p:cNvPr>
            <p:cNvSpPr/>
            <p:nvPr/>
          </p:nvSpPr>
          <p:spPr>
            <a:xfrm>
              <a:off x="3919579" y="-1009405"/>
              <a:ext cx="1766398" cy="1522757"/>
            </a:xfrm>
            <a:prstGeom prst="hexagon">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0" name="Esagono 59">
              <a:extLst>
                <a:ext uri="{FF2B5EF4-FFF2-40B4-BE49-F238E27FC236}">
                  <a16:creationId xmlns:a16="http://schemas.microsoft.com/office/drawing/2014/main" id="{2F3395B1-9C9E-5A8B-5000-1A84D9EA24A6}"/>
                </a:ext>
              </a:extLst>
            </p:cNvPr>
            <p:cNvSpPr/>
            <p:nvPr/>
          </p:nvSpPr>
          <p:spPr>
            <a:xfrm>
              <a:off x="-340941" y="1304301"/>
              <a:ext cx="1766398" cy="1522757"/>
            </a:xfrm>
            <a:prstGeom prst="hexagon">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1" name="Esagono 60">
              <a:extLst>
                <a:ext uri="{FF2B5EF4-FFF2-40B4-BE49-F238E27FC236}">
                  <a16:creationId xmlns:a16="http://schemas.microsoft.com/office/drawing/2014/main" id="{C423B18F-F309-8EC0-7D40-11E1D7A51372}"/>
                </a:ext>
              </a:extLst>
            </p:cNvPr>
            <p:cNvSpPr/>
            <p:nvPr/>
          </p:nvSpPr>
          <p:spPr>
            <a:xfrm>
              <a:off x="1077011" y="2089492"/>
              <a:ext cx="1766398" cy="1522757"/>
            </a:xfrm>
            <a:prstGeom prst="hexagon">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2" name="Esagono 61">
              <a:extLst>
                <a:ext uri="{FF2B5EF4-FFF2-40B4-BE49-F238E27FC236}">
                  <a16:creationId xmlns:a16="http://schemas.microsoft.com/office/drawing/2014/main" id="{E5F74256-C438-0B48-3A04-0E1ADCF10C7B}"/>
                </a:ext>
              </a:extLst>
            </p:cNvPr>
            <p:cNvSpPr/>
            <p:nvPr/>
          </p:nvSpPr>
          <p:spPr>
            <a:xfrm>
              <a:off x="2496020" y="1317100"/>
              <a:ext cx="1766398" cy="1522757"/>
            </a:xfrm>
            <a:prstGeom prst="hexagon">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3" name="Esagono 62">
              <a:extLst>
                <a:ext uri="{FF2B5EF4-FFF2-40B4-BE49-F238E27FC236}">
                  <a16:creationId xmlns:a16="http://schemas.microsoft.com/office/drawing/2014/main" id="{CAD6AD41-E0F8-9A58-6CCB-341426839046}"/>
                </a:ext>
              </a:extLst>
            </p:cNvPr>
            <p:cNvSpPr/>
            <p:nvPr/>
          </p:nvSpPr>
          <p:spPr>
            <a:xfrm>
              <a:off x="3917472" y="2087082"/>
              <a:ext cx="1766398" cy="1522757"/>
            </a:xfrm>
            <a:prstGeom prst="hexagon">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6" name="Esagono 65">
              <a:extLst>
                <a:ext uri="{FF2B5EF4-FFF2-40B4-BE49-F238E27FC236}">
                  <a16:creationId xmlns:a16="http://schemas.microsoft.com/office/drawing/2014/main" id="{4CD3DF86-A330-8BF8-9BCB-4954392CA6CC}"/>
                </a:ext>
              </a:extLst>
            </p:cNvPr>
            <p:cNvSpPr/>
            <p:nvPr/>
          </p:nvSpPr>
          <p:spPr>
            <a:xfrm>
              <a:off x="-344407" y="2859469"/>
              <a:ext cx="1766398" cy="1522757"/>
            </a:xfrm>
            <a:prstGeom prst="hexagon">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7" name="Esagono 66">
              <a:extLst>
                <a:ext uri="{FF2B5EF4-FFF2-40B4-BE49-F238E27FC236}">
                  <a16:creationId xmlns:a16="http://schemas.microsoft.com/office/drawing/2014/main" id="{AF6C08A9-AAE8-1E5C-937B-4E4552FC5DE6}"/>
                </a:ext>
              </a:extLst>
            </p:cNvPr>
            <p:cNvSpPr/>
            <p:nvPr/>
          </p:nvSpPr>
          <p:spPr>
            <a:xfrm>
              <a:off x="1083936" y="3644660"/>
              <a:ext cx="1766398" cy="1522757"/>
            </a:xfrm>
            <a:prstGeom prst="hexagon">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8" name="Esagono 67">
              <a:extLst>
                <a:ext uri="{FF2B5EF4-FFF2-40B4-BE49-F238E27FC236}">
                  <a16:creationId xmlns:a16="http://schemas.microsoft.com/office/drawing/2014/main" id="{D7301B6C-F80B-E3CD-0FB3-FA6B7E8704D4}"/>
                </a:ext>
              </a:extLst>
            </p:cNvPr>
            <p:cNvSpPr/>
            <p:nvPr/>
          </p:nvSpPr>
          <p:spPr>
            <a:xfrm>
              <a:off x="2501898" y="2861877"/>
              <a:ext cx="1766398" cy="1522757"/>
            </a:xfrm>
            <a:prstGeom prst="hexagon">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9" name="Esagono 68">
              <a:extLst>
                <a:ext uri="{FF2B5EF4-FFF2-40B4-BE49-F238E27FC236}">
                  <a16:creationId xmlns:a16="http://schemas.microsoft.com/office/drawing/2014/main" id="{A5031662-05A2-0DC1-DF9C-096394692C0A}"/>
                </a:ext>
              </a:extLst>
            </p:cNvPr>
            <p:cNvSpPr/>
            <p:nvPr/>
          </p:nvSpPr>
          <p:spPr>
            <a:xfrm>
              <a:off x="3914003" y="3641190"/>
              <a:ext cx="1766398" cy="1522757"/>
            </a:xfrm>
            <a:prstGeom prst="hexagon">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0" name="Esagono 69">
              <a:extLst>
                <a:ext uri="{FF2B5EF4-FFF2-40B4-BE49-F238E27FC236}">
                  <a16:creationId xmlns:a16="http://schemas.microsoft.com/office/drawing/2014/main" id="{F7DB8D0E-ED8B-D5B6-DDB2-7C068DDA5ED1}"/>
                </a:ext>
              </a:extLst>
            </p:cNvPr>
            <p:cNvSpPr/>
            <p:nvPr/>
          </p:nvSpPr>
          <p:spPr>
            <a:xfrm>
              <a:off x="-342012" y="4411187"/>
              <a:ext cx="1766398" cy="1522757"/>
            </a:xfrm>
            <a:prstGeom prst="hexagon">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1" name="Esagono 70">
              <a:extLst>
                <a:ext uri="{FF2B5EF4-FFF2-40B4-BE49-F238E27FC236}">
                  <a16:creationId xmlns:a16="http://schemas.microsoft.com/office/drawing/2014/main" id="{A89CEE61-75F2-79D3-7502-DE840BA2D433}"/>
                </a:ext>
              </a:extLst>
            </p:cNvPr>
            <p:cNvSpPr/>
            <p:nvPr/>
          </p:nvSpPr>
          <p:spPr>
            <a:xfrm>
              <a:off x="2501900" y="4410120"/>
              <a:ext cx="1766398" cy="1522757"/>
            </a:xfrm>
            <a:prstGeom prst="hexagon">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3" name="CasellaDiTesto 2">
            <a:extLst>
              <a:ext uri="{FF2B5EF4-FFF2-40B4-BE49-F238E27FC236}">
                <a16:creationId xmlns:a16="http://schemas.microsoft.com/office/drawing/2014/main" id="{3AB2C2F7-C6FC-E135-2DEC-D7527809BB5B}"/>
              </a:ext>
            </a:extLst>
          </p:cNvPr>
          <p:cNvSpPr txBox="1"/>
          <p:nvPr/>
        </p:nvSpPr>
        <p:spPr>
          <a:xfrm>
            <a:off x="6185889" y="309465"/>
            <a:ext cx="5120285"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3600" b="1" i="0" u="none" strike="noStrike" kern="1200" cap="none" spc="0" normalizeH="0" baseline="0" noProof="0" dirty="0">
                <a:ln>
                  <a:noFill/>
                </a:ln>
                <a:solidFill>
                  <a:srgbClr val="DC002E"/>
                </a:solidFill>
                <a:effectLst/>
                <a:uLnTx/>
                <a:uFillTx/>
                <a:latin typeface="Calibri" panose="020F0502020204030204"/>
                <a:ea typeface="+mn-ea"/>
                <a:cs typeface="+mn-cs"/>
              </a:rPr>
              <a:t>Station Manager </a:t>
            </a:r>
            <a:r>
              <a:rPr lang="it-IT" sz="3600" b="1" dirty="0">
                <a:solidFill>
                  <a:srgbClr val="DC002E"/>
                </a:solidFill>
                <a:latin typeface="Calibri" panose="020F0502020204030204"/>
              </a:rPr>
              <a:t>Roma</a:t>
            </a:r>
            <a:r>
              <a:rPr kumimoji="0" lang="it-IT" sz="3600" b="1" i="0" u="none" strike="noStrike" kern="1200" cap="none" spc="0" normalizeH="0" baseline="0" noProof="0" dirty="0">
                <a:ln>
                  <a:noFill/>
                </a:ln>
                <a:solidFill>
                  <a:srgbClr val="DC002E"/>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3600" b="1" i="0" u="none" strike="noStrike" kern="1200" cap="none" spc="0" normalizeH="0" baseline="0" noProof="0" dirty="0">
                <a:ln>
                  <a:noFill/>
                </a:ln>
                <a:solidFill>
                  <a:srgbClr val="DC002E"/>
                </a:solidFill>
                <a:effectLst/>
                <a:uLnTx/>
                <a:uFillTx/>
                <a:latin typeface="Calibri" panose="020F0502020204030204"/>
                <a:ea typeface="+mn-ea"/>
                <a:cs typeface="+mn-cs"/>
              </a:rPr>
              <a:t>Reparto GMS </a:t>
            </a:r>
            <a:br>
              <a:rPr kumimoji="0" lang="it-IT" sz="2800" b="1" i="0" u="none" strike="noStrike" kern="1200" cap="none" spc="0" normalizeH="0" baseline="0" noProof="0" dirty="0">
                <a:ln>
                  <a:noFill/>
                </a:ln>
                <a:solidFill>
                  <a:srgbClr val="DC002E"/>
                </a:solidFill>
                <a:effectLst/>
                <a:uLnTx/>
                <a:uFillTx/>
                <a:latin typeface="Calibri" panose="020F0502020204030204"/>
                <a:ea typeface="+mn-ea"/>
                <a:cs typeface="+mn-cs"/>
              </a:rPr>
            </a:br>
            <a:endPar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 name="CasellaDiTesto 1">
            <a:extLst>
              <a:ext uri="{FF2B5EF4-FFF2-40B4-BE49-F238E27FC236}">
                <a16:creationId xmlns:a16="http://schemas.microsoft.com/office/drawing/2014/main" id="{F81780C2-CB50-3508-B151-2042C7FF5C8F}"/>
              </a:ext>
            </a:extLst>
          </p:cNvPr>
          <p:cNvSpPr txBox="1"/>
          <p:nvPr/>
        </p:nvSpPr>
        <p:spPr>
          <a:xfrm>
            <a:off x="6185890" y="1571349"/>
            <a:ext cx="6283234"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200" b="1" dirty="0">
                <a:solidFill>
                  <a:srgbClr val="006666"/>
                </a:solidFill>
                <a:latin typeface="Calibri" panose="020F0502020204030204"/>
              </a:rPr>
              <a:t>13</a:t>
            </a:r>
            <a:r>
              <a:rPr kumimoji="0" lang="it-IT" sz="2200" b="1" i="0" u="none" strike="noStrike" kern="1200" cap="none" spc="0" normalizeH="0" baseline="0" noProof="0" dirty="0">
                <a:ln>
                  <a:noFill/>
                </a:ln>
                <a:solidFill>
                  <a:srgbClr val="006666"/>
                </a:solidFill>
                <a:effectLst/>
                <a:uLnTx/>
                <a:uFillTx/>
                <a:latin typeface="Calibri" panose="020F0502020204030204"/>
                <a:ea typeface="+mn-ea"/>
                <a:cs typeface="+mn-cs"/>
              </a:rPr>
              <a:t> Persone</a:t>
            </a:r>
            <a:endPar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nvGrpSpPr>
          <p:cNvPr id="21" name="Gruppo 20">
            <a:extLst>
              <a:ext uri="{FF2B5EF4-FFF2-40B4-BE49-F238E27FC236}">
                <a16:creationId xmlns:a16="http://schemas.microsoft.com/office/drawing/2014/main" id="{4007849F-8917-D42C-8915-D24C1D1C4BBA}"/>
              </a:ext>
            </a:extLst>
          </p:cNvPr>
          <p:cNvGrpSpPr/>
          <p:nvPr/>
        </p:nvGrpSpPr>
        <p:grpSpPr>
          <a:xfrm>
            <a:off x="5700328" y="4074366"/>
            <a:ext cx="3189216" cy="3077925"/>
            <a:chOff x="5518397" y="3253884"/>
            <a:chExt cx="3189216" cy="3077925"/>
          </a:xfrm>
          <a:blipFill dpi="0" rotWithShape="1">
            <a:blip r:embed="rId4">
              <a:extLst>
                <a:ext uri="{28A0092B-C50C-407E-A947-70E740481C1C}">
                  <a14:useLocalDpi xmlns:a14="http://schemas.microsoft.com/office/drawing/2010/main" val="0"/>
                </a:ext>
              </a:extLst>
            </a:blip>
            <a:srcRect/>
            <a:stretch>
              <a:fillRect/>
            </a:stretch>
          </a:blipFill>
        </p:grpSpPr>
        <p:sp>
          <p:nvSpPr>
            <p:cNvPr id="12" name="Esagono 11">
              <a:extLst>
                <a:ext uri="{FF2B5EF4-FFF2-40B4-BE49-F238E27FC236}">
                  <a16:creationId xmlns:a16="http://schemas.microsoft.com/office/drawing/2014/main" id="{74E55CB8-C953-CE6B-EC3E-C056A2C7F653}"/>
                </a:ext>
              </a:extLst>
            </p:cNvPr>
            <p:cNvSpPr/>
            <p:nvPr/>
          </p:nvSpPr>
          <p:spPr>
            <a:xfrm>
              <a:off x="6940439" y="4039075"/>
              <a:ext cx="1767174" cy="1522757"/>
            </a:xfrm>
            <a:prstGeom prst="hexagon">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Esagono 10">
              <a:extLst>
                <a:ext uri="{FF2B5EF4-FFF2-40B4-BE49-F238E27FC236}">
                  <a16:creationId xmlns:a16="http://schemas.microsoft.com/office/drawing/2014/main" id="{010D06F4-473E-4D28-8E22-E280BD6F3627}"/>
                </a:ext>
              </a:extLst>
            </p:cNvPr>
            <p:cNvSpPr/>
            <p:nvPr/>
          </p:nvSpPr>
          <p:spPr>
            <a:xfrm>
              <a:off x="5521865" y="3253884"/>
              <a:ext cx="1767174" cy="1522757"/>
            </a:xfrm>
            <a:prstGeom prst="hexagon">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Esagono 14">
              <a:extLst>
                <a:ext uri="{FF2B5EF4-FFF2-40B4-BE49-F238E27FC236}">
                  <a16:creationId xmlns:a16="http://schemas.microsoft.com/office/drawing/2014/main" id="{0E3F4FD3-E1C8-E436-C375-17BC31624444}"/>
                </a:ext>
              </a:extLst>
            </p:cNvPr>
            <p:cNvSpPr/>
            <p:nvPr/>
          </p:nvSpPr>
          <p:spPr>
            <a:xfrm>
              <a:off x="5518397" y="4809052"/>
              <a:ext cx="1767174" cy="1522757"/>
            </a:xfrm>
            <a:prstGeom prst="hexagon">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22" name="Gruppo 21">
            <a:extLst>
              <a:ext uri="{FF2B5EF4-FFF2-40B4-BE49-F238E27FC236}">
                <a16:creationId xmlns:a16="http://schemas.microsoft.com/office/drawing/2014/main" id="{D8BA5738-EF22-F93F-2F58-53126D49739A}"/>
              </a:ext>
            </a:extLst>
          </p:cNvPr>
          <p:cNvGrpSpPr/>
          <p:nvPr/>
        </p:nvGrpSpPr>
        <p:grpSpPr>
          <a:xfrm>
            <a:off x="8516127" y="2086246"/>
            <a:ext cx="3189216" cy="3077925"/>
            <a:chOff x="5518397" y="3253884"/>
            <a:chExt cx="3189216" cy="3077925"/>
          </a:xfrm>
          <a:blipFill dpi="0" rotWithShape="1">
            <a:blip r:embed="rId5">
              <a:extLst>
                <a:ext uri="{28A0092B-C50C-407E-A947-70E740481C1C}">
                  <a14:useLocalDpi xmlns:a14="http://schemas.microsoft.com/office/drawing/2010/main" val="0"/>
                </a:ext>
              </a:extLst>
            </a:blip>
            <a:srcRect/>
            <a:stretch>
              <a:fillRect/>
            </a:stretch>
          </a:blipFill>
        </p:grpSpPr>
        <p:sp>
          <p:nvSpPr>
            <p:cNvPr id="23" name="Esagono 22">
              <a:extLst>
                <a:ext uri="{FF2B5EF4-FFF2-40B4-BE49-F238E27FC236}">
                  <a16:creationId xmlns:a16="http://schemas.microsoft.com/office/drawing/2014/main" id="{F83486B2-0007-F2A1-2E4E-997848427B05}"/>
                </a:ext>
              </a:extLst>
            </p:cNvPr>
            <p:cNvSpPr/>
            <p:nvPr/>
          </p:nvSpPr>
          <p:spPr>
            <a:xfrm>
              <a:off x="6940439" y="4039075"/>
              <a:ext cx="1767174" cy="1522757"/>
            </a:xfrm>
            <a:prstGeom prst="hexagon">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Esagono 23">
              <a:extLst>
                <a:ext uri="{FF2B5EF4-FFF2-40B4-BE49-F238E27FC236}">
                  <a16:creationId xmlns:a16="http://schemas.microsoft.com/office/drawing/2014/main" id="{4DF6A75F-7D00-D87D-3B6D-0C7EC90D9465}"/>
                </a:ext>
              </a:extLst>
            </p:cNvPr>
            <p:cNvSpPr/>
            <p:nvPr/>
          </p:nvSpPr>
          <p:spPr>
            <a:xfrm>
              <a:off x="5521865" y="3253884"/>
              <a:ext cx="1767174" cy="1522757"/>
            </a:xfrm>
            <a:prstGeom prst="hexagon">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 name="Esagono 24">
              <a:extLst>
                <a:ext uri="{FF2B5EF4-FFF2-40B4-BE49-F238E27FC236}">
                  <a16:creationId xmlns:a16="http://schemas.microsoft.com/office/drawing/2014/main" id="{EE683913-F40A-2906-DFE2-E1C8B3083504}"/>
                </a:ext>
              </a:extLst>
            </p:cNvPr>
            <p:cNvSpPr/>
            <p:nvPr/>
          </p:nvSpPr>
          <p:spPr>
            <a:xfrm>
              <a:off x="5518397" y="4809052"/>
              <a:ext cx="1767174" cy="1522757"/>
            </a:xfrm>
            <a:prstGeom prst="hexagon">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pic>
        <p:nvPicPr>
          <p:cNvPr id="4" name="Immagine 3">
            <a:extLst>
              <a:ext uri="{FF2B5EF4-FFF2-40B4-BE49-F238E27FC236}">
                <a16:creationId xmlns:a16="http://schemas.microsoft.com/office/drawing/2014/main" id="{0BA22D4A-BAD5-F624-C8A5-811802801238}"/>
              </a:ext>
            </a:extLst>
          </p:cNvPr>
          <p:cNvPicPr>
            <a:picLocks noChangeAspect="1"/>
          </p:cNvPicPr>
          <p:nvPr/>
        </p:nvPicPr>
        <p:blipFill>
          <a:blip r:embed="rId6"/>
          <a:stretch>
            <a:fillRect/>
          </a:stretch>
        </p:blipFill>
        <p:spPr>
          <a:xfrm>
            <a:off x="5912220" y="3609003"/>
            <a:ext cx="204946" cy="244497"/>
          </a:xfrm>
          <a:prstGeom prst="rect">
            <a:avLst/>
          </a:prstGeom>
        </p:spPr>
      </p:pic>
      <p:grpSp>
        <p:nvGrpSpPr>
          <p:cNvPr id="5" name="Gruppo 4">
            <a:extLst>
              <a:ext uri="{FF2B5EF4-FFF2-40B4-BE49-F238E27FC236}">
                <a16:creationId xmlns:a16="http://schemas.microsoft.com/office/drawing/2014/main" id="{F8833E77-80BB-3532-3820-28834A20DB1D}"/>
              </a:ext>
            </a:extLst>
          </p:cNvPr>
          <p:cNvGrpSpPr/>
          <p:nvPr/>
        </p:nvGrpSpPr>
        <p:grpSpPr>
          <a:xfrm>
            <a:off x="1380486" y="5932877"/>
            <a:ext cx="253787" cy="253787"/>
            <a:chOff x="5231512" y="2507789"/>
            <a:chExt cx="556794" cy="556794"/>
          </a:xfrm>
        </p:grpSpPr>
        <p:sp>
          <p:nvSpPr>
            <p:cNvPr id="6" name="Goccia 5">
              <a:extLst>
                <a:ext uri="{FF2B5EF4-FFF2-40B4-BE49-F238E27FC236}">
                  <a16:creationId xmlns:a16="http://schemas.microsoft.com/office/drawing/2014/main" id="{83298D94-9464-FC5A-CCC2-38AFA127D423}"/>
                </a:ext>
              </a:extLst>
            </p:cNvPr>
            <p:cNvSpPr/>
            <p:nvPr/>
          </p:nvSpPr>
          <p:spPr>
            <a:xfrm rot="8100000">
              <a:off x="5231512" y="2507789"/>
              <a:ext cx="556794" cy="556794"/>
            </a:xfrm>
            <a:prstGeom prst="teardrop">
              <a:avLst>
                <a:gd name="adj" fmla="val 10000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Ovale 6">
              <a:extLst>
                <a:ext uri="{FF2B5EF4-FFF2-40B4-BE49-F238E27FC236}">
                  <a16:creationId xmlns:a16="http://schemas.microsoft.com/office/drawing/2014/main" id="{E4A83C07-772F-810F-C216-3320B370775E}"/>
                </a:ext>
              </a:extLst>
            </p:cNvPr>
            <p:cNvSpPr/>
            <p:nvPr/>
          </p:nvSpPr>
          <p:spPr>
            <a:xfrm>
              <a:off x="5381881" y="2658594"/>
              <a:ext cx="256056" cy="256056"/>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pic>
        <p:nvPicPr>
          <p:cNvPr id="8" name="Immagine 7">
            <a:extLst>
              <a:ext uri="{FF2B5EF4-FFF2-40B4-BE49-F238E27FC236}">
                <a16:creationId xmlns:a16="http://schemas.microsoft.com/office/drawing/2014/main" id="{99D2E749-60B1-566E-1C95-25DA94521F20}"/>
              </a:ext>
            </a:extLst>
          </p:cNvPr>
          <p:cNvPicPr>
            <a:picLocks noChangeAspect="1"/>
          </p:cNvPicPr>
          <p:nvPr/>
        </p:nvPicPr>
        <p:blipFill>
          <a:blip r:embed="rId6"/>
          <a:stretch>
            <a:fillRect/>
          </a:stretch>
        </p:blipFill>
        <p:spPr>
          <a:xfrm>
            <a:off x="9221006" y="5248181"/>
            <a:ext cx="204946" cy="244497"/>
          </a:xfrm>
          <a:prstGeom prst="rect">
            <a:avLst/>
          </a:prstGeom>
        </p:spPr>
      </p:pic>
      <p:sp>
        <p:nvSpPr>
          <p:cNvPr id="9" name="CasellaDiTesto 8">
            <a:extLst>
              <a:ext uri="{FF2B5EF4-FFF2-40B4-BE49-F238E27FC236}">
                <a16:creationId xmlns:a16="http://schemas.microsoft.com/office/drawing/2014/main" id="{368ADCF7-453C-FF09-60F4-C0F5F1CED765}"/>
              </a:ext>
            </a:extLst>
          </p:cNvPr>
          <p:cNvSpPr txBox="1"/>
          <p:nvPr/>
        </p:nvSpPr>
        <p:spPr>
          <a:xfrm>
            <a:off x="1639259" y="5980633"/>
            <a:ext cx="3939968"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rPr>
              <a:t>Fondi-Sperlonga: realizzazione nuove pensiline</a:t>
            </a:r>
          </a:p>
        </p:txBody>
      </p:sp>
      <p:sp>
        <p:nvSpPr>
          <p:cNvPr id="10" name="CasellaDiTesto 9">
            <a:extLst>
              <a:ext uri="{FF2B5EF4-FFF2-40B4-BE49-F238E27FC236}">
                <a16:creationId xmlns:a16="http://schemas.microsoft.com/office/drawing/2014/main" id="{1A9C24D4-99B3-4FC9-7774-9DD3DFC7A9FB}"/>
              </a:ext>
            </a:extLst>
          </p:cNvPr>
          <p:cNvSpPr txBox="1"/>
          <p:nvPr/>
        </p:nvSpPr>
        <p:spPr>
          <a:xfrm>
            <a:off x="6117166" y="3589045"/>
            <a:ext cx="2748934"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rPr>
              <a:t>Tor Sapienza: ripristino della sicurezza con nuove luci LED</a:t>
            </a:r>
          </a:p>
        </p:txBody>
      </p:sp>
      <p:sp>
        <p:nvSpPr>
          <p:cNvPr id="13" name="CasellaDiTesto 12">
            <a:extLst>
              <a:ext uri="{FF2B5EF4-FFF2-40B4-BE49-F238E27FC236}">
                <a16:creationId xmlns:a16="http://schemas.microsoft.com/office/drawing/2014/main" id="{673D1CE4-CBB6-CE3E-97AF-57B3263EEAED}"/>
              </a:ext>
            </a:extLst>
          </p:cNvPr>
          <p:cNvSpPr txBox="1"/>
          <p:nvPr/>
        </p:nvSpPr>
        <p:spPr>
          <a:xfrm>
            <a:off x="9425952" y="5216540"/>
            <a:ext cx="2279391"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rPr>
              <a:t>Formia- Gaeta: demolizione e rifacimento del solaio </a:t>
            </a:r>
          </a:p>
        </p:txBody>
      </p:sp>
    </p:spTree>
    <p:extLst>
      <p:ext uri="{BB962C8B-B14F-4D97-AF65-F5344CB8AC3E}">
        <p14:creationId xmlns:p14="http://schemas.microsoft.com/office/powerpoint/2010/main" val="994909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65000"/>
            <a:alpha val="58000"/>
          </a:schemeClr>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0E4B6849-90BF-9D1A-6C30-334805261909}"/>
              </a:ext>
            </a:extLst>
          </p:cNvPr>
          <p:cNvSpPr txBox="1"/>
          <p:nvPr/>
        </p:nvSpPr>
        <p:spPr>
          <a:xfrm>
            <a:off x="478971" y="0"/>
            <a:ext cx="10833463" cy="83099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it-IT" sz="4800" b="1" dirty="0">
                <a:solidFill>
                  <a:srgbClr val="DC002E"/>
                </a:solidFill>
                <a:latin typeface="Calibri" panose="020F0502020204030204"/>
              </a:rPr>
              <a:t>CONSISTENZE AREA MANAGER LAZIO</a:t>
            </a:r>
            <a:endPar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8798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5139" y="578840"/>
            <a:ext cx="1492292" cy="866367"/>
          </a:xfrm>
        </p:spPr>
        <p:txBody>
          <a:bodyPr/>
          <a:lstStyle/>
          <a:p>
            <a:r>
              <a:rPr lang="it-IT"/>
              <a:t>DOS RM</a:t>
            </a:r>
            <a:br>
              <a:rPr lang="it-IT"/>
            </a:br>
            <a:endParaRPr lang="it-IT"/>
          </a:p>
        </p:txBody>
      </p:sp>
      <p:sp>
        <p:nvSpPr>
          <p:cNvPr id="4" name="Segnaposto contenuto 3">
            <a:extLst>
              <a:ext uri="{FF2B5EF4-FFF2-40B4-BE49-F238E27FC236}">
                <a16:creationId xmlns:a16="http://schemas.microsoft.com/office/drawing/2014/main" id="{A3ADE0E3-F63D-878A-7A25-5F4792D0439E}"/>
              </a:ext>
            </a:extLst>
          </p:cNvPr>
          <p:cNvSpPr>
            <a:spLocks noGrp="1"/>
          </p:cNvSpPr>
          <p:nvPr>
            <p:ph idx="13"/>
          </p:nvPr>
        </p:nvSpPr>
        <p:spPr>
          <a:xfrm>
            <a:off x="465139" y="1054274"/>
            <a:ext cx="11176620" cy="390933"/>
          </a:xfrm>
        </p:spPr>
        <p:txBody>
          <a:bodyPr/>
          <a:lstStyle/>
          <a:p>
            <a:r>
              <a:rPr lang="it-IT" dirty="0"/>
              <a:t>Area Manager Lazio - AMLA</a:t>
            </a:r>
          </a:p>
        </p:txBody>
      </p:sp>
      <p:graphicFrame>
        <p:nvGraphicFramePr>
          <p:cNvPr id="3" name="Segnaposto contenuto 6">
            <a:extLst>
              <a:ext uri="{FF2B5EF4-FFF2-40B4-BE49-F238E27FC236}">
                <a16:creationId xmlns:a16="http://schemas.microsoft.com/office/drawing/2014/main" id="{F291EEC8-C884-C774-26E4-C08D7F09B52F}"/>
              </a:ext>
            </a:extLst>
          </p:cNvPr>
          <p:cNvGraphicFramePr>
            <a:graphicFrameLocks/>
          </p:cNvGraphicFramePr>
          <p:nvPr/>
        </p:nvGraphicFramePr>
        <p:xfrm>
          <a:off x="2263178" y="1950519"/>
          <a:ext cx="7580542" cy="2271033"/>
        </p:xfrm>
        <a:graphic>
          <a:graphicData uri="http://schemas.openxmlformats.org/drawingml/2006/table">
            <a:tbl>
              <a:tblPr firstRow="1" bandRow="1">
                <a:tableStyleId>{5C22544A-7EE6-4342-B048-85BDC9FD1C3A}</a:tableStyleId>
              </a:tblPr>
              <a:tblGrid>
                <a:gridCol w="1707113">
                  <a:extLst>
                    <a:ext uri="{9D8B030D-6E8A-4147-A177-3AD203B41FA5}">
                      <a16:colId xmlns:a16="http://schemas.microsoft.com/office/drawing/2014/main" val="3646002667"/>
                    </a:ext>
                  </a:extLst>
                </a:gridCol>
                <a:gridCol w="2079932">
                  <a:extLst>
                    <a:ext uri="{9D8B030D-6E8A-4147-A177-3AD203B41FA5}">
                      <a16:colId xmlns:a16="http://schemas.microsoft.com/office/drawing/2014/main" val="1647895046"/>
                    </a:ext>
                  </a:extLst>
                </a:gridCol>
                <a:gridCol w="2324878">
                  <a:extLst>
                    <a:ext uri="{9D8B030D-6E8A-4147-A177-3AD203B41FA5}">
                      <a16:colId xmlns:a16="http://schemas.microsoft.com/office/drawing/2014/main" val="2816041597"/>
                    </a:ext>
                  </a:extLst>
                </a:gridCol>
                <a:gridCol w="714715">
                  <a:extLst>
                    <a:ext uri="{9D8B030D-6E8A-4147-A177-3AD203B41FA5}">
                      <a16:colId xmlns:a16="http://schemas.microsoft.com/office/drawing/2014/main" val="3972663470"/>
                    </a:ext>
                  </a:extLst>
                </a:gridCol>
                <a:gridCol w="753904">
                  <a:extLst>
                    <a:ext uri="{9D8B030D-6E8A-4147-A177-3AD203B41FA5}">
                      <a16:colId xmlns:a16="http://schemas.microsoft.com/office/drawing/2014/main" val="3047038215"/>
                    </a:ext>
                  </a:extLst>
                </a:gridCol>
              </a:tblGrid>
              <a:tr h="670532">
                <a:tc>
                  <a:txBody>
                    <a:bodyPr/>
                    <a:lstStyle/>
                    <a:p>
                      <a:pPr algn="ctr" fontAlgn="b"/>
                      <a:r>
                        <a:rPr lang="it-IT" sz="1600" u="none" strike="noStrike" dirty="0">
                          <a:effectLst/>
                        </a:rPr>
                        <a:t>Direzione</a:t>
                      </a:r>
                    </a:p>
                    <a:p>
                      <a:pPr algn="ctr" fontAlgn="b"/>
                      <a:endParaRPr lang="it-IT" sz="1600" b="1" i="0" u="none" strike="noStrike">
                        <a:solidFill>
                          <a:srgbClr val="000000"/>
                        </a:solidFill>
                        <a:effectLst/>
                        <a:latin typeface="Calibri" panose="020F0502020204030204" pitchFamily="34" charset="0"/>
                      </a:endParaRPr>
                    </a:p>
                  </a:txBody>
                  <a:tcPr marL="2205" marR="2205" marT="2205" marB="0" anchor="b"/>
                </a:tc>
                <a:tc>
                  <a:txBody>
                    <a:bodyPr/>
                    <a:lstStyle/>
                    <a:p>
                      <a:pPr algn="ctr" fontAlgn="b"/>
                      <a:r>
                        <a:rPr lang="it-IT" sz="1600" u="none" strike="noStrike" dirty="0">
                          <a:effectLst/>
                        </a:rPr>
                        <a:t>Unità Organizzativa</a:t>
                      </a:r>
                    </a:p>
                    <a:p>
                      <a:pPr algn="ctr" fontAlgn="b"/>
                      <a:endParaRPr lang="it-IT" sz="1600" b="1" i="0" u="none" strike="noStrike">
                        <a:solidFill>
                          <a:srgbClr val="000000"/>
                        </a:solidFill>
                        <a:effectLst/>
                        <a:latin typeface="Calibri" panose="020F0502020204030204" pitchFamily="34" charset="0"/>
                      </a:endParaRPr>
                    </a:p>
                  </a:txBody>
                  <a:tcPr marL="2205" marR="2205" marT="2205" marB="0" anchor="b"/>
                </a:tc>
                <a:tc>
                  <a:txBody>
                    <a:bodyPr/>
                    <a:lstStyle/>
                    <a:p>
                      <a:pPr algn="ctr" fontAlgn="b"/>
                      <a:r>
                        <a:rPr lang="it-IT" sz="1600" u="none" strike="noStrike" dirty="0">
                          <a:effectLst/>
                        </a:rPr>
                        <a:t>Denominazione Unità</a:t>
                      </a:r>
                    </a:p>
                    <a:p>
                      <a:pPr algn="ctr" fontAlgn="b"/>
                      <a:endParaRPr lang="it-IT" sz="1600" b="1" i="0" u="none" strike="noStrike">
                        <a:solidFill>
                          <a:srgbClr val="000000"/>
                        </a:solidFill>
                        <a:effectLst/>
                        <a:latin typeface="Calibri" panose="020F0502020204030204" pitchFamily="34" charset="0"/>
                      </a:endParaRPr>
                    </a:p>
                  </a:txBody>
                  <a:tcPr marL="2205" marR="2205" marT="2205" marB="0" anchor="b"/>
                </a:tc>
                <a:tc>
                  <a:txBody>
                    <a:bodyPr/>
                    <a:lstStyle/>
                    <a:p>
                      <a:pPr algn="ctr" fontAlgn="b"/>
                      <a:r>
                        <a:rPr lang="it-IT" sz="1600" u="none" strike="noStrike" dirty="0">
                          <a:effectLst/>
                        </a:rPr>
                        <a:t>Livelli</a:t>
                      </a:r>
                    </a:p>
                    <a:p>
                      <a:pPr algn="ctr" fontAlgn="b"/>
                      <a:endParaRPr lang="it-IT" sz="1600" b="1" i="0" u="none" strike="noStrike">
                        <a:solidFill>
                          <a:srgbClr val="000000"/>
                        </a:solidFill>
                        <a:effectLst/>
                        <a:latin typeface="Calibri" panose="020F0502020204030204" pitchFamily="34" charset="0"/>
                      </a:endParaRPr>
                    </a:p>
                  </a:txBody>
                  <a:tcPr marL="2205" marR="2205" marT="2205" marB="0" anchor="b"/>
                </a:tc>
                <a:tc>
                  <a:txBody>
                    <a:bodyPr/>
                    <a:lstStyle/>
                    <a:p>
                      <a:pPr algn="ctr" fontAlgn="b"/>
                      <a:r>
                        <a:rPr lang="it-IT" sz="1600" u="none" strike="noStrike" dirty="0">
                          <a:effectLst/>
                        </a:rPr>
                        <a:t>Totale</a:t>
                      </a:r>
                    </a:p>
                    <a:p>
                      <a:pPr algn="ctr" fontAlgn="b"/>
                      <a:endParaRPr lang="it-IT" sz="1600" b="1" i="0" u="none" strike="noStrike">
                        <a:solidFill>
                          <a:srgbClr val="000000"/>
                        </a:solidFill>
                        <a:effectLst/>
                        <a:latin typeface="Calibri" panose="020F0502020204030204" pitchFamily="34" charset="0"/>
                      </a:endParaRPr>
                    </a:p>
                  </a:txBody>
                  <a:tcPr marL="2205" marR="2205" marT="2205" marB="0" anchor="b"/>
                </a:tc>
                <a:extLst>
                  <a:ext uri="{0D108BD9-81ED-4DB2-BD59-A6C34878D82A}">
                    <a16:rowId xmlns:a16="http://schemas.microsoft.com/office/drawing/2014/main" val="1539920747"/>
                  </a:ext>
                </a:extLst>
              </a:tr>
              <a:tr h="228643">
                <a:tc rowSpan="7">
                  <a:txBody>
                    <a:bodyPr/>
                    <a:lstStyle/>
                    <a:p>
                      <a:pPr algn="ctr" fontAlgn="ctr"/>
                      <a:r>
                        <a:rPr lang="it-IT" sz="1200" u="none" strike="noStrike" dirty="0">
                          <a:effectLst/>
                        </a:rPr>
                        <a:t>DIREZIONE OPERATIVA STAZIONI</a:t>
                      </a:r>
                      <a:endParaRPr lang="it-IT" sz="1200" b="0" i="0" u="none" strike="noStrike" dirty="0">
                        <a:solidFill>
                          <a:srgbClr val="000000"/>
                        </a:solidFill>
                        <a:effectLst/>
                        <a:latin typeface="Calibri" panose="020F0502020204030204" pitchFamily="34" charset="0"/>
                      </a:endParaRPr>
                    </a:p>
                  </a:txBody>
                  <a:tcPr marL="2205" marR="2205" marT="2205" marB="0" anchor="ctr"/>
                </a:tc>
                <a:tc rowSpan="7">
                  <a:txBody>
                    <a:bodyPr/>
                    <a:lstStyle/>
                    <a:p>
                      <a:pPr algn="ctr" fontAlgn="ctr"/>
                      <a:r>
                        <a:rPr lang="it-IT" sz="1200" u="none" strike="noStrike" dirty="0">
                          <a:effectLst/>
                        </a:rPr>
                        <a:t>AREA MANAGER LAZIO</a:t>
                      </a:r>
                      <a:endParaRPr lang="it-IT" sz="1200" b="0" i="0" u="none" strike="noStrike" dirty="0">
                        <a:solidFill>
                          <a:srgbClr val="000000"/>
                        </a:solidFill>
                        <a:effectLst/>
                        <a:latin typeface="Calibri" panose="020F0502020204030204" pitchFamily="34" charset="0"/>
                      </a:endParaRPr>
                    </a:p>
                  </a:txBody>
                  <a:tcPr marL="2205" marR="2205" marT="2205" marB="0" anchor="ctr"/>
                </a:tc>
                <a:tc rowSpan="2">
                  <a:txBody>
                    <a:bodyPr/>
                    <a:lstStyle/>
                    <a:p>
                      <a:pPr algn="ctr" fontAlgn="ctr"/>
                      <a:r>
                        <a:rPr lang="it-IT" sz="1200" u="none" strike="noStrike" dirty="0">
                          <a:effectLst/>
                        </a:rPr>
                        <a:t>AMLA LAZIO</a:t>
                      </a:r>
                      <a:endParaRPr lang="it-IT" sz="1200" b="0" i="0" u="none" strike="noStrike" dirty="0">
                        <a:solidFill>
                          <a:srgbClr val="000000"/>
                        </a:solidFill>
                        <a:effectLst/>
                        <a:latin typeface="Calibri" panose="020F0502020204030204" pitchFamily="34" charset="0"/>
                      </a:endParaRPr>
                    </a:p>
                  </a:txBody>
                  <a:tcPr marL="2205" marR="2205" marT="2205" marB="0" anchor="ctr"/>
                </a:tc>
                <a:tc>
                  <a:txBody>
                    <a:bodyPr/>
                    <a:lstStyle/>
                    <a:p>
                      <a:pPr algn="ctr" fontAlgn="b"/>
                      <a:r>
                        <a:rPr lang="it-IT" sz="1200" u="none" strike="noStrike" dirty="0">
                          <a:effectLst/>
                        </a:rPr>
                        <a:t>C</a:t>
                      </a:r>
                      <a:endParaRPr lang="it-IT" sz="1200" b="0" i="0" u="none" strike="noStrike" dirty="0">
                        <a:solidFill>
                          <a:srgbClr val="000000"/>
                        </a:solidFill>
                        <a:effectLst/>
                        <a:latin typeface="Calibri" panose="020F0502020204030204" pitchFamily="34" charset="0"/>
                      </a:endParaRPr>
                    </a:p>
                  </a:txBody>
                  <a:tcPr marL="2205" marR="2205" marT="2205" marB="0" anchor="b"/>
                </a:tc>
                <a:tc>
                  <a:txBody>
                    <a:bodyPr/>
                    <a:lstStyle/>
                    <a:p>
                      <a:pPr algn="ctr" fontAlgn="b"/>
                      <a:r>
                        <a:rPr lang="it-IT" sz="1200" u="none" strike="noStrike" dirty="0">
                          <a:effectLst/>
                        </a:rPr>
                        <a:t>1</a:t>
                      </a:r>
                      <a:endParaRPr lang="it-IT" sz="1200" b="0" i="0" u="none" strike="noStrike" dirty="0">
                        <a:solidFill>
                          <a:srgbClr val="000000"/>
                        </a:solidFill>
                        <a:effectLst/>
                        <a:latin typeface="Calibri" panose="020F0502020204030204" pitchFamily="34" charset="0"/>
                      </a:endParaRPr>
                    </a:p>
                  </a:txBody>
                  <a:tcPr marL="2205" marR="2205" marT="2205" marB="0" anchor="b"/>
                </a:tc>
                <a:extLst>
                  <a:ext uri="{0D108BD9-81ED-4DB2-BD59-A6C34878D82A}">
                    <a16:rowId xmlns:a16="http://schemas.microsoft.com/office/drawing/2014/main" val="3927944501"/>
                  </a:ext>
                </a:extLst>
              </a:tr>
              <a:tr h="228643">
                <a:tc vMerge="1">
                  <a:txBody>
                    <a:bodyPr/>
                    <a:lstStyle/>
                    <a:p>
                      <a:endParaRPr lang="it-IT"/>
                    </a:p>
                  </a:txBody>
                  <a:tcPr/>
                </a:tc>
                <a:tc vMerge="1">
                  <a:txBody>
                    <a:bodyPr/>
                    <a:lstStyle/>
                    <a:p>
                      <a:endParaRPr lang="it-IT"/>
                    </a:p>
                  </a:txBody>
                  <a:tcPr/>
                </a:tc>
                <a:tc vMerge="1">
                  <a:txBody>
                    <a:bodyPr/>
                    <a:lstStyle/>
                    <a:p>
                      <a:endParaRPr lang="it-IT"/>
                    </a:p>
                  </a:txBody>
                  <a:tcPr/>
                </a:tc>
                <a:tc>
                  <a:txBody>
                    <a:bodyPr/>
                    <a:lstStyle/>
                    <a:p>
                      <a:pPr algn="ctr" fontAlgn="b"/>
                      <a:r>
                        <a:rPr lang="it-IT" sz="1200" u="none" strike="noStrike" dirty="0">
                          <a:effectLst/>
                        </a:rPr>
                        <a:t>Q2</a:t>
                      </a:r>
                      <a:endParaRPr lang="it-IT" sz="1200" b="0" i="0" u="none" strike="noStrike" dirty="0">
                        <a:solidFill>
                          <a:srgbClr val="000000"/>
                        </a:solidFill>
                        <a:effectLst/>
                        <a:latin typeface="Calibri" panose="020F0502020204030204" pitchFamily="34" charset="0"/>
                      </a:endParaRPr>
                    </a:p>
                  </a:txBody>
                  <a:tcPr marL="2205" marR="2205" marT="2205" marB="0" anchor="b"/>
                </a:tc>
                <a:tc>
                  <a:txBody>
                    <a:bodyPr/>
                    <a:lstStyle/>
                    <a:p>
                      <a:pPr algn="ctr" fontAlgn="b"/>
                      <a:r>
                        <a:rPr lang="it-IT" sz="1200" u="none" strike="noStrike" dirty="0">
                          <a:effectLst/>
                        </a:rPr>
                        <a:t>1</a:t>
                      </a:r>
                      <a:endParaRPr lang="it-IT" sz="1200" b="0" i="0" u="none" strike="noStrike" dirty="0">
                        <a:solidFill>
                          <a:srgbClr val="000000"/>
                        </a:solidFill>
                        <a:effectLst/>
                        <a:latin typeface="Calibri" panose="020F0502020204030204" pitchFamily="34" charset="0"/>
                      </a:endParaRPr>
                    </a:p>
                  </a:txBody>
                  <a:tcPr marL="2205" marR="2205" marT="2205" marB="0" anchor="b"/>
                </a:tc>
                <a:extLst>
                  <a:ext uri="{0D108BD9-81ED-4DB2-BD59-A6C34878D82A}">
                    <a16:rowId xmlns:a16="http://schemas.microsoft.com/office/drawing/2014/main" val="2725616343"/>
                  </a:ext>
                </a:extLst>
              </a:tr>
              <a:tr h="228643">
                <a:tc vMerge="1">
                  <a:txBody>
                    <a:bodyPr/>
                    <a:lstStyle/>
                    <a:p>
                      <a:endParaRPr lang="it-IT"/>
                    </a:p>
                  </a:txBody>
                  <a:tcPr/>
                </a:tc>
                <a:tc vMerge="1">
                  <a:txBody>
                    <a:bodyPr/>
                    <a:lstStyle/>
                    <a:p>
                      <a:endParaRPr lang="it-IT"/>
                    </a:p>
                  </a:txBody>
                  <a:tcPr/>
                </a:tc>
                <a:tc rowSpan="3">
                  <a:txBody>
                    <a:bodyPr/>
                    <a:lstStyle/>
                    <a:p>
                      <a:pPr algn="ctr" fontAlgn="ctr"/>
                      <a:r>
                        <a:rPr lang="it-IT" sz="1200" u="none" strike="noStrike" dirty="0">
                          <a:effectLst/>
                        </a:rPr>
                        <a:t>AMLA PCQ LAZIO</a:t>
                      </a:r>
                      <a:endParaRPr lang="it-IT" sz="1200" b="0" i="0" u="none" strike="noStrike" dirty="0">
                        <a:solidFill>
                          <a:srgbClr val="000000"/>
                        </a:solidFill>
                        <a:effectLst/>
                        <a:latin typeface="Calibri" panose="020F0502020204030204" pitchFamily="34" charset="0"/>
                      </a:endParaRPr>
                    </a:p>
                  </a:txBody>
                  <a:tcPr marL="2205" marR="2205" marT="2205" marB="0" anchor="ctr"/>
                </a:tc>
                <a:tc>
                  <a:txBody>
                    <a:bodyPr/>
                    <a:lstStyle/>
                    <a:p>
                      <a:pPr algn="ctr" fontAlgn="b"/>
                      <a:r>
                        <a:rPr lang="it-IT" sz="1200" u="none" strike="noStrike" dirty="0">
                          <a:solidFill>
                            <a:schemeClr val="tx1"/>
                          </a:solidFill>
                          <a:effectLst/>
                        </a:rPr>
                        <a:t>B</a:t>
                      </a:r>
                      <a:endParaRPr lang="it-IT" sz="1200" b="0" i="0" u="none" strike="noStrike" dirty="0">
                        <a:solidFill>
                          <a:schemeClr val="tx1"/>
                        </a:solidFill>
                        <a:effectLst/>
                        <a:latin typeface="Calibri"/>
                      </a:endParaRPr>
                    </a:p>
                  </a:txBody>
                  <a:tcPr marL="2205" marR="2205" marT="2205" marB="0" anchor="b"/>
                </a:tc>
                <a:tc>
                  <a:txBody>
                    <a:bodyPr/>
                    <a:lstStyle/>
                    <a:p>
                      <a:pPr algn="ctr" fontAlgn="b"/>
                      <a:r>
                        <a:rPr lang="it-IT" sz="1200" u="none" strike="noStrike" dirty="0">
                          <a:effectLst/>
                        </a:rPr>
                        <a:t>4</a:t>
                      </a:r>
                    </a:p>
                  </a:txBody>
                  <a:tcPr marL="2205" marR="2205" marT="2205" marB="0" anchor="b"/>
                </a:tc>
                <a:extLst>
                  <a:ext uri="{0D108BD9-81ED-4DB2-BD59-A6C34878D82A}">
                    <a16:rowId xmlns:a16="http://schemas.microsoft.com/office/drawing/2014/main" val="2327344492"/>
                  </a:ext>
                </a:extLst>
              </a:tr>
              <a:tr h="228643">
                <a:tc vMerge="1">
                  <a:txBody>
                    <a:bodyPr/>
                    <a:lstStyle/>
                    <a:p>
                      <a:endParaRPr lang="it-IT"/>
                    </a:p>
                  </a:txBody>
                  <a:tcPr/>
                </a:tc>
                <a:tc vMerge="1">
                  <a:txBody>
                    <a:bodyPr/>
                    <a:lstStyle/>
                    <a:p>
                      <a:endParaRPr lang="it-IT"/>
                    </a:p>
                  </a:txBody>
                  <a:tcPr/>
                </a:tc>
                <a:tc vMerge="1">
                  <a:txBody>
                    <a:bodyPr/>
                    <a:lstStyle/>
                    <a:p>
                      <a:endParaRPr lang="it-IT"/>
                    </a:p>
                  </a:txBody>
                  <a:tcPr/>
                </a:tc>
                <a:tc>
                  <a:txBody>
                    <a:bodyPr/>
                    <a:lstStyle/>
                    <a:p>
                      <a:pPr algn="ctr" fontAlgn="b"/>
                      <a:r>
                        <a:rPr lang="it-IT" sz="1200" u="none" strike="noStrike" dirty="0">
                          <a:effectLst/>
                        </a:rPr>
                        <a:t>C</a:t>
                      </a:r>
                      <a:endParaRPr lang="it-IT" sz="1200" b="0" i="0" u="none" strike="noStrike" dirty="0">
                        <a:solidFill>
                          <a:srgbClr val="000000"/>
                        </a:solidFill>
                        <a:effectLst/>
                        <a:latin typeface="Calibri" panose="020F0502020204030204" pitchFamily="34" charset="0"/>
                      </a:endParaRPr>
                    </a:p>
                  </a:txBody>
                  <a:tcPr marL="2205" marR="2205" marT="2205" marB="0" anchor="b"/>
                </a:tc>
                <a:tc>
                  <a:txBody>
                    <a:bodyPr/>
                    <a:lstStyle/>
                    <a:p>
                      <a:pPr algn="ctr" fontAlgn="b"/>
                      <a:r>
                        <a:rPr lang="it-IT" sz="1200" u="none" strike="noStrike" dirty="0">
                          <a:effectLst/>
                        </a:rPr>
                        <a:t>2</a:t>
                      </a:r>
                      <a:endParaRPr lang="it-IT" sz="1200" b="0" i="0" u="none" strike="noStrike" dirty="0">
                        <a:solidFill>
                          <a:srgbClr val="000000"/>
                        </a:solidFill>
                        <a:effectLst/>
                        <a:latin typeface="Calibri" panose="020F0502020204030204" pitchFamily="34" charset="0"/>
                      </a:endParaRPr>
                    </a:p>
                  </a:txBody>
                  <a:tcPr marL="2205" marR="2205" marT="2205" marB="0" anchor="b"/>
                </a:tc>
                <a:extLst>
                  <a:ext uri="{0D108BD9-81ED-4DB2-BD59-A6C34878D82A}">
                    <a16:rowId xmlns:a16="http://schemas.microsoft.com/office/drawing/2014/main" val="2266757357"/>
                  </a:ext>
                </a:extLst>
              </a:tr>
              <a:tr h="228643">
                <a:tc vMerge="1">
                  <a:txBody>
                    <a:bodyPr/>
                    <a:lstStyle/>
                    <a:p>
                      <a:endParaRPr lang="it-IT"/>
                    </a:p>
                  </a:txBody>
                  <a:tcPr/>
                </a:tc>
                <a:tc vMerge="1">
                  <a:txBody>
                    <a:bodyPr/>
                    <a:lstStyle/>
                    <a:p>
                      <a:endParaRPr lang="it-IT"/>
                    </a:p>
                  </a:txBody>
                  <a:tcPr/>
                </a:tc>
                <a:tc vMerge="1">
                  <a:txBody>
                    <a:bodyPr/>
                    <a:lstStyle/>
                    <a:p>
                      <a:endParaRPr lang="it-IT"/>
                    </a:p>
                  </a:txBody>
                  <a:tcPr/>
                </a:tc>
                <a:tc>
                  <a:txBody>
                    <a:bodyPr/>
                    <a:lstStyle/>
                    <a:p>
                      <a:pPr algn="ctr" fontAlgn="b"/>
                      <a:r>
                        <a:rPr lang="it-IT" sz="1200" u="none" strike="noStrike" dirty="0">
                          <a:effectLst/>
                        </a:rPr>
                        <a:t>Q1</a:t>
                      </a:r>
                      <a:endParaRPr lang="it-IT" sz="1200" b="0" i="0" u="none" strike="noStrike" dirty="0">
                        <a:solidFill>
                          <a:srgbClr val="000000"/>
                        </a:solidFill>
                        <a:effectLst/>
                        <a:latin typeface="Calibri" panose="020F0502020204030204" pitchFamily="34" charset="0"/>
                      </a:endParaRPr>
                    </a:p>
                  </a:txBody>
                  <a:tcPr marL="2205" marR="2205" marT="2205" marB="0" anchor="b"/>
                </a:tc>
                <a:tc>
                  <a:txBody>
                    <a:bodyPr/>
                    <a:lstStyle/>
                    <a:p>
                      <a:pPr algn="ctr" fontAlgn="b"/>
                      <a:r>
                        <a:rPr lang="it-IT" sz="1200" u="none" strike="noStrike" dirty="0">
                          <a:effectLst/>
                        </a:rPr>
                        <a:t>1</a:t>
                      </a:r>
                      <a:endParaRPr lang="it-IT" sz="1200" b="0" i="0" u="none" strike="noStrike" dirty="0">
                        <a:solidFill>
                          <a:srgbClr val="000000"/>
                        </a:solidFill>
                        <a:effectLst/>
                        <a:latin typeface="Calibri" panose="020F0502020204030204" pitchFamily="34" charset="0"/>
                      </a:endParaRPr>
                    </a:p>
                  </a:txBody>
                  <a:tcPr marL="2205" marR="2205" marT="2205" marB="0" anchor="b"/>
                </a:tc>
                <a:extLst>
                  <a:ext uri="{0D108BD9-81ED-4DB2-BD59-A6C34878D82A}">
                    <a16:rowId xmlns:a16="http://schemas.microsoft.com/office/drawing/2014/main" val="4252943492"/>
                  </a:ext>
                </a:extLst>
              </a:tr>
              <a:tr h="228643">
                <a:tc vMerge="1">
                  <a:txBody>
                    <a:bodyPr/>
                    <a:lstStyle/>
                    <a:p>
                      <a:endParaRPr lang="it-IT"/>
                    </a:p>
                  </a:txBody>
                  <a:tcPr/>
                </a:tc>
                <a:tc vMerge="1">
                  <a:txBody>
                    <a:bodyPr/>
                    <a:lstStyle/>
                    <a:p>
                      <a:endParaRPr lang="it-IT"/>
                    </a:p>
                  </a:txBody>
                  <a:tcPr/>
                </a:tc>
                <a:tc rowSpan="2">
                  <a:txBody>
                    <a:bodyPr/>
                    <a:lstStyle/>
                    <a:p>
                      <a:pPr algn="ctr" fontAlgn="ctr"/>
                      <a:r>
                        <a:rPr lang="it-IT" sz="1200" u="none" strike="noStrike" dirty="0">
                          <a:effectLst/>
                        </a:rPr>
                        <a:t>AMLA SAQ LAZIO</a:t>
                      </a:r>
                      <a:endParaRPr lang="it-IT" sz="1200" b="0" i="0" u="none" strike="noStrike" dirty="0">
                        <a:solidFill>
                          <a:srgbClr val="000000"/>
                        </a:solidFill>
                        <a:effectLst/>
                        <a:latin typeface="Calibri" panose="020F0502020204030204" pitchFamily="34" charset="0"/>
                      </a:endParaRPr>
                    </a:p>
                  </a:txBody>
                  <a:tcPr marL="2205" marR="2205" marT="2205" marB="0" anchor="ctr">
                    <a:solidFill>
                      <a:srgbClr val="F2CBCD"/>
                    </a:solidFill>
                  </a:tcPr>
                </a:tc>
                <a:tc>
                  <a:txBody>
                    <a:bodyPr/>
                    <a:lstStyle/>
                    <a:p>
                      <a:pPr algn="ctr" fontAlgn="b"/>
                      <a:r>
                        <a:rPr lang="it-IT" sz="1200" u="none" strike="noStrike" dirty="0">
                          <a:effectLst/>
                        </a:rPr>
                        <a:t>A</a:t>
                      </a:r>
                      <a:endParaRPr lang="it-IT" sz="1200" b="0" i="0" u="none" strike="noStrike" dirty="0">
                        <a:solidFill>
                          <a:srgbClr val="000000"/>
                        </a:solidFill>
                        <a:effectLst/>
                        <a:latin typeface="Calibri" panose="020F0502020204030204" pitchFamily="34" charset="0"/>
                      </a:endParaRPr>
                    </a:p>
                  </a:txBody>
                  <a:tcPr marL="2205" marR="2205" marT="2205" marB="0" anchor="b"/>
                </a:tc>
                <a:tc>
                  <a:txBody>
                    <a:bodyPr/>
                    <a:lstStyle/>
                    <a:p>
                      <a:pPr algn="ctr" fontAlgn="b"/>
                      <a:r>
                        <a:rPr lang="it-IT" sz="1200" u="none" strike="noStrike" dirty="0">
                          <a:effectLst/>
                        </a:rPr>
                        <a:t>2</a:t>
                      </a:r>
                      <a:endParaRPr lang="it-IT" sz="1200" b="0" i="0" u="none" strike="noStrike" dirty="0">
                        <a:solidFill>
                          <a:srgbClr val="000000"/>
                        </a:solidFill>
                        <a:effectLst/>
                        <a:latin typeface="Calibri" panose="020F0502020204030204" pitchFamily="34" charset="0"/>
                      </a:endParaRPr>
                    </a:p>
                  </a:txBody>
                  <a:tcPr marL="2205" marR="2205" marT="2205" marB="0" anchor="b"/>
                </a:tc>
                <a:extLst>
                  <a:ext uri="{0D108BD9-81ED-4DB2-BD59-A6C34878D82A}">
                    <a16:rowId xmlns:a16="http://schemas.microsoft.com/office/drawing/2014/main" val="3874593241"/>
                  </a:ext>
                </a:extLst>
              </a:tr>
              <a:tr h="228643">
                <a:tc vMerge="1">
                  <a:txBody>
                    <a:bodyPr/>
                    <a:lstStyle/>
                    <a:p>
                      <a:endParaRPr lang="it-IT"/>
                    </a:p>
                  </a:txBody>
                  <a:tcPr/>
                </a:tc>
                <a:tc vMerge="1">
                  <a:txBody>
                    <a:bodyPr/>
                    <a:lstStyle/>
                    <a:p>
                      <a:endParaRPr lang="it-IT"/>
                    </a:p>
                  </a:txBody>
                  <a:tcPr/>
                </a:tc>
                <a:tc vMerge="1">
                  <a:txBody>
                    <a:bodyPr/>
                    <a:lstStyle/>
                    <a:p>
                      <a:endParaRPr lang="it-IT"/>
                    </a:p>
                  </a:txBody>
                  <a:tcPr/>
                </a:tc>
                <a:tc>
                  <a:txBody>
                    <a:bodyPr/>
                    <a:lstStyle/>
                    <a:p>
                      <a:pPr algn="ctr" fontAlgn="b"/>
                      <a:r>
                        <a:rPr lang="it-IT" sz="1200" u="none" strike="noStrike" dirty="0">
                          <a:effectLst/>
                        </a:rPr>
                        <a:t>B</a:t>
                      </a:r>
                      <a:endParaRPr lang="it-IT" sz="1200" b="0" i="0" u="none" strike="noStrike" dirty="0">
                        <a:solidFill>
                          <a:srgbClr val="000000"/>
                        </a:solidFill>
                        <a:effectLst/>
                        <a:latin typeface="Calibri" panose="020F0502020204030204" pitchFamily="34" charset="0"/>
                      </a:endParaRPr>
                    </a:p>
                  </a:txBody>
                  <a:tcPr marL="2205" marR="2205" marT="2205" marB="0" anchor="b"/>
                </a:tc>
                <a:tc>
                  <a:txBody>
                    <a:bodyPr/>
                    <a:lstStyle/>
                    <a:p>
                      <a:pPr algn="ctr" fontAlgn="b"/>
                      <a:r>
                        <a:rPr lang="it-IT" sz="1200" u="none" strike="noStrike" dirty="0">
                          <a:effectLst/>
                        </a:rPr>
                        <a:t>2</a:t>
                      </a:r>
                    </a:p>
                  </a:txBody>
                  <a:tcPr marL="2205" marR="2205" marT="2205" marB="0" anchor="b"/>
                </a:tc>
                <a:extLst>
                  <a:ext uri="{0D108BD9-81ED-4DB2-BD59-A6C34878D82A}">
                    <a16:rowId xmlns:a16="http://schemas.microsoft.com/office/drawing/2014/main" val="153507306"/>
                  </a:ext>
                </a:extLst>
              </a:tr>
            </a:tbl>
          </a:graphicData>
        </a:graphic>
      </p:graphicFrame>
    </p:spTree>
    <p:extLst>
      <p:ext uri="{BB962C8B-B14F-4D97-AF65-F5344CB8AC3E}">
        <p14:creationId xmlns:p14="http://schemas.microsoft.com/office/powerpoint/2010/main" val="1343482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98200A8-30C0-5DA5-962A-7578538D9676}"/>
              </a:ext>
            </a:extLst>
          </p:cNvPr>
          <p:cNvSpPr>
            <a:spLocks noGrp="1"/>
          </p:cNvSpPr>
          <p:nvPr>
            <p:ph type="title"/>
          </p:nvPr>
        </p:nvSpPr>
        <p:spPr>
          <a:xfrm>
            <a:off x="409818" y="-117446"/>
            <a:ext cx="11176620" cy="866367"/>
          </a:xfrm>
        </p:spPr>
        <p:txBody>
          <a:bodyPr/>
          <a:lstStyle/>
          <a:p>
            <a:r>
              <a:rPr lang="it-IT"/>
              <a:t>DOS RM</a:t>
            </a:r>
          </a:p>
        </p:txBody>
      </p:sp>
      <p:sp>
        <p:nvSpPr>
          <p:cNvPr id="3" name="Segnaposto contenuto 2">
            <a:extLst>
              <a:ext uri="{FF2B5EF4-FFF2-40B4-BE49-F238E27FC236}">
                <a16:creationId xmlns:a16="http://schemas.microsoft.com/office/drawing/2014/main" id="{0E1549F4-6C16-23A2-48AA-D4A567ACED73}"/>
              </a:ext>
            </a:extLst>
          </p:cNvPr>
          <p:cNvSpPr>
            <a:spLocks noGrp="1"/>
          </p:cNvSpPr>
          <p:nvPr>
            <p:ph idx="13"/>
          </p:nvPr>
        </p:nvSpPr>
        <p:spPr>
          <a:xfrm>
            <a:off x="409818" y="673420"/>
            <a:ext cx="5590760" cy="761097"/>
          </a:xfrm>
        </p:spPr>
        <p:txBody>
          <a:bodyPr/>
          <a:lstStyle/>
          <a:p>
            <a:r>
              <a:rPr lang="it-IT" dirty="0"/>
              <a:t>Area Manager Lazio – Station Manager RM</a:t>
            </a:r>
          </a:p>
          <a:p>
            <a:endParaRPr lang="it-IT" dirty="0"/>
          </a:p>
        </p:txBody>
      </p:sp>
      <p:graphicFrame>
        <p:nvGraphicFramePr>
          <p:cNvPr id="8" name="Segnaposto contenuto 6">
            <a:extLst>
              <a:ext uri="{FF2B5EF4-FFF2-40B4-BE49-F238E27FC236}">
                <a16:creationId xmlns:a16="http://schemas.microsoft.com/office/drawing/2014/main" id="{CF096E52-78ED-D621-6515-98E2B76069FE}"/>
              </a:ext>
            </a:extLst>
          </p:cNvPr>
          <p:cNvGraphicFramePr>
            <a:graphicFrameLocks/>
          </p:cNvGraphicFramePr>
          <p:nvPr/>
        </p:nvGraphicFramePr>
        <p:xfrm>
          <a:off x="611394" y="1261000"/>
          <a:ext cx="10427853" cy="4581982"/>
        </p:xfrm>
        <a:graphic>
          <a:graphicData uri="http://schemas.openxmlformats.org/drawingml/2006/table">
            <a:tbl>
              <a:tblPr firstRow="1" bandRow="1">
                <a:tableStyleId>{5C22544A-7EE6-4342-B048-85BDC9FD1C3A}</a:tableStyleId>
              </a:tblPr>
              <a:tblGrid>
                <a:gridCol w="2390140">
                  <a:extLst>
                    <a:ext uri="{9D8B030D-6E8A-4147-A177-3AD203B41FA5}">
                      <a16:colId xmlns:a16="http://schemas.microsoft.com/office/drawing/2014/main" val="2128471310"/>
                    </a:ext>
                  </a:extLst>
                </a:gridCol>
                <a:gridCol w="2710894">
                  <a:extLst>
                    <a:ext uri="{9D8B030D-6E8A-4147-A177-3AD203B41FA5}">
                      <a16:colId xmlns:a16="http://schemas.microsoft.com/office/drawing/2014/main" val="3634078235"/>
                    </a:ext>
                  </a:extLst>
                </a:gridCol>
                <a:gridCol w="3852313">
                  <a:extLst>
                    <a:ext uri="{9D8B030D-6E8A-4147-A177-3AD203B41FA5}">
                      <a16:colId xmlns:a16="http://schemas.microsoft.com/office/drawing/2014/main" val="429952470"/>
                    </a:ext>
                  </a:extLst>
                </a:gridCol>
                <a:gridCol w="625009">
                  <a:extLst>
                    <a:ext uri="{9D8B030D-6E8A-4147-A177-3AD203B41FA5}">
                      <a16:colId xmlns:a16="http://schemas.microsoft.com/office/drawing/2014/main" val="1537488415"/>
                    </a:ext>
                  </a:extLst>
                </a:gridCol>
                <a:gridCol w="849497">
                  <a:extLst>
                    <a:ext uri="{9D8B030D-6E8A-4147-A177-3AD203B41FA5}">
                      <a16:colId xmlns:a16="http://schemas.microsoft.com/office/drawing/2014/main" val="138290592"/>
                    </a:ext>
                  </a:extLst>
                </a:gridCol>
              </a:tblGrid>
              <a:tr h="416879">
                <a:tc>
                  <a:txBody>
                    <a:bodyPr/>
                    <a:lstStyle/>
                    <a:p>
                      <a:pPr algn="ctr" fontAlgn="b"/>
                      <a:endParaRPr lang="it-IT" sz="1200" u="none" strike="noStrike">
                        <a:effectLst/>
                      </a:endParaRPr>
                    </a:p>
                    <a:p>
                      <a:pPr algn="ctr" fontAlgn="b"/>
                      <a:r>
                        <a:rPr lang="it-IT" sz="1200" u="none" strike="noStrike" dirty="0">
                          <a:effectLst/>
                        </a:rPr>
                        <a:t>Direzione</a:t>
                      </a:r>
                    </a:p>
                    <a:p>
                      <a:pPr algn="ctr" fontAlgn="b"/>
                      <a:endParaRPr lang="it-IT" sz="1200" b="1" i="0" u="none" strike="noStrike">
                        <a:solidFill>
                          <a:srgbClr val="000000"/>
                        </a:solidFill>
                        <a:effectLst/>
                        <a:latin typeface="Calibri" panose="020F0502020204030204" pitchFamily="34" charset="0"/>
                      </a:endParaRPr>
                    </a:p>
                  </a:txBody>
                  <a:tcPr marL="434" marR="434" marT="434" marB="0" anchor="b"/>
                </a:tc>
                <a:tc>
                  <a:txBody>
                    <a:bodyPr/>
                    <a:lstStyle/>
                    <a:p>
                      <a:pPr algn="ctr" fontAlgn="b"/>
                      <a:r>
                        <a:rPr lang="it-IT" sz="1200" u="none" strike="noStrike" dirty="0">
                          <a:effectLst/>
                        </a:rPr>
                        <a:t>Unità Organizzativa</a:t>
                      </a:r>
                    </a:p>
                    <a:p>
                      <a:pPr algn="ctr" fontAlgn="b"/>
                      <a:endParaRPr lang="it-IT" sz="1200" b="1" i="0" u="none" strike="noStrike" dirty="0">
                        <a:solidFill>
                          <a:srgbClr val="000000"/>
                        </a:solidFill>
                        <a:effectLst/>
                        <a:latin typeface="Calibri" panose="020F0502020204030204" pitchFamily="34" charset="0"/>
                      </a:endParaRPr>
                    </a:p>
                  </a:txBody>
                  <a:tcPr marL="434" marR="434" marT="434" marB="0" anchor="b"/>
                </a:tc>
                <a:tc>
                  <a:txBody>
                    <a:bodyPr/>
                    <a:lstStyle/>
                    <a:p>
                      <a:pPr algn="ctr" fontAlgn="b"/>
                      <a:r>
                        <a:rPr lang="it-IT" sz="1200" u="none" strike="noStrike" dirty="0">
                          <a:effectLst/>
                        </a:rPr>
                        <a:t>Denominazione Unità</a:t>
                      </a:r>
                    </a:p>
                    <a:p>
                      <a:pPr algn="ctr" fontAlgn="b"/>
                      <a:endParaRPr lang="it-IT" sz="1200" b="1" i="0" u="none" strike="noStrike" dirty="0">
                        <a:solidFill>
                          <a:srgbClr val="000000"/>
                        </a:solidFill>
                        <a:effectLst/>
                        <a:latin typeface="Calibri" panose="020F0502020204030204" pitchFamily="34" charset="0"/>
                      </a:endParaRPr>
                    </a:p>
                  </a:txBody>
                  <a:tcPr marL="434" marR="434" marT="434" marB="0" anchor="b"/>
                </a:tc>
                <a:tc>
                  <a:txBody>
                    <a:bodyPr/>
                    <a:lstStyle/>
                    <a:p>
                      <a:pPr algn="ctr" fontAlgn="b"/>
                      <a:r>
                        <a:rPr lang="it-IT" sz="1200" u="none" strike="noStrike" dirty="0">
                          <a:effectLst/>
                        </a:rPr>
                        <a:t>Livelli</a:t>
                      </a:r>
                    </a:p>
                    <a:p>
                      <a:pPr algn="ctr" fontAlgn="b"/>
                      <a:endParaRPr lang="it-IT" sz="1200" b="1" i="0" u="none" strike="noStrike">
                        <a:solidFill>
                          <a:srgbClr val="000000"/>
                        </a:solidFill>
                        <a:effectLst/>
                        <a:latin typeface="Calibri" panose="020F0502020204030204" pitchFamily="34" charset="0"/>
                      </a:endParaRPr>
                    </a:p>
                  </a:txBody>
                  <a:tcPr marL="434" marR="434" marT="434" marB="0" anchor="b"/>
                </a:tc>
                <a:tc>
                  <a:txBody>
                    <a:bodyPr/>
                    <a:lstStyle/>
                    <a:p>
                      <a:pPr algn="ctr" fontAlgn="b"/>
                      <a:r>
                        <a:rPr lang="it-IT" sz="1200" u="none" strike="noStrike" dirty="0">
                          <a:effectLst/>
                        </a:rPr>
                        <a:t>Totale</a:t>
                      </a:r>
                    </a:p>
                    <a:p>
                      <a:pPr algn="ctr" fontAlgn="b"/>
                      <a:endParaRPr lang="it-IT" sz="1200" b="1" i="0" u="none" strike="noStrike">
                        <a:solidFill>
                          <a:srgbClr val="000000"/>
                        </a:solidFill>
                        <a:effectLst/>
                        <a:latin typeface="Calibri" panose="020F0502020204030204" pitchFamily="34" charset="0"/>
                      </a:endParaRPr>
                    </a:p>
                  </a:txBody>
                  <a:tcPr marL="434" marR="434" marT="434" marB="0" anchor="b"/>
                </a:tc>
                <a:extLst>
                  <a:ext uri="{0D108BD9-81ED-4DB2-BD59-A6C34878D82A}">
                    <a16:rowId xmlns:a16="http://schemas.microsoft.com/office/drawing/2014/main" val="178528557"/>
                  </a:ext>
                </a:extLst>
              </a:tr>
              <a:tr h="160863">
                <a:tc rowSpan="22">
                  <a:txBody>
                    <a:bodyPr/>
                    <a:lstStyle/>
                    <a:p>
                      <a:pPr lvl="0" algn="ctr">
                        <a:lnSpc>
                          <a:spcPct val="100000"/>
                        </a:lnSpc>
                        <a:spcBef>
                          <a:spcPts val="0"/>
                        </a:spcBef>
                        <a:spcAft>
                          <a:spcPts val="0"/>
                        </a:spcAft>
                        <a:buNone/>
                      </a:pPr>
                      <a:r>
                        <a:rPr lang="it-IT" sz="1200" b="0" i="0" u="none" strike="noStrike" noProof="0" dirty="0">
                          <a:solidFill>
                            <a:srgbClr val="000000"/>
                          </a:solidFill>
                          <a:effectLst/>
                          <a:latin typeface="Calibri"/>
                        </a:rPr>
                        <a:t> AREA MANAGER LAZIO</a:t>
                      </a:r>
                      <a:endParaRPr lang="it-IT" sz="1200" dirty="0"/>
                    </a:p>
                  </a:txBody>
                  <a:tcPr marL="434" marR="434" marT="434" marB="0" anchor="ctr"/>
                </a:tc>
                <a:tc rowSpan="22">
                  <a:txBody>
                    <a:bodyPr/>
                    <a:lstStyle/>
                    <a:p>
                      <a:pPr algn="ctr" fontAlgn="ctr"/>
                      <a:r>
                        <a:rPr lang="it-IT" sz="1200" u="none" strike="noStrike" dirty="0">
                          <a:effectLst/>
                        </a:rPr>
                        <a:t>STATION MANAGER ROMA</a:t>
                      </a:r>
                      <a:endParaRPr lang="it-IT" sz="1200" b="0" i="0" u="none" strike="noStrike" dirty="0">
                        <a:solidFill>
                          <a:srgbClr val="000000"/>
                        </a:solidFill>
                        <a:effectLst/>
                        <a:latin typeface="Calibri" panose="020F0502020204030204" pitchFamily="34" charset="0"/>
                      </a:endParaRPr>
                    </a:p>
                  </a:txBody>
                  <a:tcPr marL="434" marR="434" marT="434" marB="0" anchor="ctr">
                    <a:solidFill>
                      <a:srgbClr val="F2CBCD"/>
                    </a:solidFill>
                  </a:tcPr>
                </a:tc>
                <a:tc>
                  <a:txBody>
                    <a:bodyPr/>
                    <a:lstStyle/>
                    <a:p>
                      <a:pPr algn="ctr" fontAlgn="ctr"/>
                      <a:r>
                        <a:rPr lang="it-IT" sz="1200" u="none" strike="noStrike" dirty="0">
                          <a:effectLst/>
                        </a:rPr>
                        <a:t>AMLA-SMRM ROMA</a:t>
                      </a:r>
                      <a:endParaRPr lang="it-IT" sz="1200" b="0" i="0" u="none" strike="noStrike" dirty="0">
                        <a:solidFill>
                          <a:srgbClr val="000000"/>
                        </a:solidFill>
                        <a:effectLst/>
                        <a:latin typeface="Calibri" panose="020F0502020204030204" pitchFamily="34" charset="0"/>
                      </a:endParaRPr>
                    </a:p>
                  </a:txBody>
                  <a:tcPr marL="434" marR="434" marT="434" marB="0" anchor="ctr"/>
                </a:tc>
                <a:tc>
                  <a:txBody>
                    <a:bodyPr/>
                    <a:lstStyle/>
                    <a:p>
                      <a:pPr algn="ctr" fontAlgn="ctr"/>
                      <a:r>
                        <a:rPr lang="it-IT" sz="1200" u="none" strike="noStrike" dirty="0">
                          <a:effectLst/>
                        </a:rPr>
                        <a:t>Q1</a:t>
                      </a:r>
                      <a:endParaRPr lang="it-IT" sz="1200" b="0" i="0" u="none" strike="noStrike" dirty="0">
                        <a:solidFill>
                          <a:srgbClr val="000000"/>
                        </a:solidFill>
                        <a:effectLst/>
                        <a:latin typeface="Calibri" panose="020F0502020204030204" pitchFamily="34" charset="0"/>
                      </a:endParaRPr>
                    </a:p>
                  </a:txBody>
                  <a:tcPr marL="434" marR="434" marT="434" marB="0" anchor="ctr"/>
                </a:tc>
                <a:tc>
                  <a:txBody>
                    <a:bodyPr/>
                    <a:lstStyle/>
                    <a:p>
                      <a:pPr algn="ctr" fontAlgn="ctr"/>
                      <a:r>
                        <a:rPr lang="it-IT" sz="1200" u="none" strike="noStrike" dirty="0">
                          <a:effectLst/>
                        </a:rPr>
                        <a:t>1</a:t>
                      </a:r>
                      <a:endParaRPr lang="it-IT" sz="1200" b="0" i="0" u="none" strike="noStrike" dirty="0">
                        <a:solidFill>
                          <a:srgbClr val="000000"/>
                        </a:solidFill>
                        <a:effectLst/>
                        <a:latin typeface="Calibri" panose="020F0502020204030204" pitchFamily="34" charset="0"/>
                      </a:endParaRPr>
                    </a:p>
                  </a:txBody>
                  <a:tcPr marL="434" marR="434" marT="434" marB="0" anchor="ctr"/>
                </a:tc>
                <a:extLst>
                  <a:ext uri="{0D108BD9-81ED-4DB2-BD59-A6C34878D82A}">
                    <a16:rowId xmlns:a16="http://schemas.microsoft.com/office/drawing/2014/main" val="3281910108"/>
                  </a:ext>
                </a:extLst>
              </a:tr>
              <a:tr h="160863">
                <a:tc vMerge="1">
                  <a:txBody>
                    <a:bodyPr/>
                    <a:lstStyle/>
                    <a:p>
                      <a:endParaRPr lang="it-IT"/>
                    </a:p>
                  </a:txBody>
                  <a:tcPr/>
                </a:tc>
                <a:tc vMerge="1">
                  <a:txBody>
                    <a:bodyPr/>
                    <a:lstStyle/>
                    <a:p>
                      <a:endParaRPr lang="it-IT"/>
                    </a:p>
                  </a:txBody>
                  <a:tcPr/>
                </a:tc>
                <a:tc rowSpan="4">
                  <a:txBody>
                    <a:bodyPr/>
                    <a:lstStyle/>
                    <a:p>
                      <a:pPr algn="ctr" fontAlgn="ctr"/>
                      <a:r>
                        <a:rPr lang="it-IT" sz="1200" u="none" strike="noStrike" dirty="0">
                          <a:effectLst/>
                        </a:rPr>
                        <a:t>AMLA-SMRM-GIC ROMA</a:t>
                      </a:r>
                      <a:endParaRPr lang="it-IT" sz="1200" b="0" i="0" u="none" strike="noStrike" dirty="0">
                        <a:solidFill>
                          <a:srgbClr val="000000"/>
                        </a:solidFill>
                        <a:effectLst/>
                        <a:latin typeface="Calibri" panose="020F0502020204030204" pitchFamily="34" charset="0"/>
                      </a:endParaRPr>
                    </a:p>
                  </a:txBody>
                  <a:tcPr marL="434" marR="434" marT="434" marB="0" anchor="ctr">
                    <a:solidFill>
                      <a:srgbClr val="F2CBCD"/>
                    </a:solidFill>
                  </a:tcPr>
                </a:tc>
                <a:tc>
                  <a:txBody>
                    <a:bodyPr/>
                    <a:lstStyle/>
                    <a:p>
                      <a:pPr algn="ctr" fontAlgn="b"/>
                      <a:r>
                        <a:rPr lang="it-IT" sz="1200" u="none" strike="noStrike" dirty="0">
                          <a:effectLst/>
                        </a:rPr>
                        <a:t>A</a:t>
                      </a:r>
                      <a:endParaRPr lang="it-IT" sz="1200" b="0" i="0" u="none" strike="noStrike" dirty="0">
                        <a:solidFill>
                          <a:srgbClr val="000000"/>
                        </a:solidFill>
                        <a:effectLst/>
                        <a:latin typeface="Calibri" panose="020F0502020204030204" pitchFamily="34" charset="0"/>
                      </a:endParaRPr>
                    </a:p>
                  </a:txBody>
                  <a:tcPr marL="434" marR="434" marT="434" marB="0" anchor="b"/>
                </a:tc>
                <a:tc>
                  <a:txBody>
                    <a:bodyPr/>
                    <a:lstStyle/>
                    <a:p>
                      <a:pPr algn="ctr" fontAlgn="b"/>
                      <a:r>
                        <a:rPr lang="it-IT" sz="1200" u="none" strike="noStrike" dirty="0">
                          <a:effectLst/>
                        </a:rPr>
                        <a:t>1</a:t>
                      </a:r>
                      <a:endParaRPr lang="it-IT" sz="1200" b="0" i="0" u="none" strike="noStrike" dirty="0">
                        <a:solidFill>
                          <a:srgbClr val="000000"/>
                        </a:solidFill>
                        <a:effectLst/>
                        <a:latin typeface="Calibri" panose="020F0502020204030204" pitchFamily="34" charset="0"/>
                      </a:endParaRPr>
                    </a:p>
                  </a:txBody>
                  <a:tcPr marL="434" marR="434" marT="434" marB="0" anchor="b"/>
                </a:tc>
                <a:extLst>
                  <a:ext uri="{0D108BD9-81ED-4DB2-BD59-A6C34878D82A}">
                    <a16:rowId xmlns:a16="http://schemas.microsoft.com/office/drawing/2014/main" val="720781552"/>
                  </a:ext>
                </a:extLst>
              </a:tr>
              <a:tr h="160863">
                <a:tc vMerge="1">
                  <a:txBody>
                    <a:bodyPr/>
                    <a:lstStyle/>
                    <a:p>
                      <a:endParaRPr lang="it-IT"/>
                    </a:p>
                  </a:txBody>
                  <a:tcPr/>
                </a:tc>
                <a:tc vMerge="1">
                  <a:txBody>
                    <a:bodyPr/>
                    <a:lstStyle/>
                    <a:p>
                      <a:endParaRPr lang="it-IT"/>
                    </a:p>
                  </a:txBody>
                  <a:tcPr/>
                </a:tc>
                <a:tc vMerge="1">
                  <a:txBody>
                    <a:bodyPr/>
                    <a:lstStyle/>
                    <a:p>
                      <a:endParaRPr lang="it-IT"/>
                    </a:p>
                  </a:txBody>
                  <a:tcPr/>
                </a:tc>
                <a:tc>
                  <a:txBody>
                    <a:bodyPr/>
                    <a:lstStyle/>
                    <a:p>
                      <a:pPr algn="ctr" fontAlgn="b"/>
                      <a:r>
                        <a:rPr lang="it-IT" sz="1200" u="none" strike="noStrike" dirty="0">
                          <a:solidFill>
                            <a:schemeClr val="tx1"/>
                          </a:solidFill>
                          <a:effectLst/>
                        </a:rPr>
                        <a:t>B</a:t>
                      </a:r>
                      <a:endParaRPr lang="it-IT" sz="1200" b="0" i="0" u="none" strike="noStrike" dirty="0">
                        <a:solidFill>
                          <a:schemeClr val="tx1"/>
                        </a:solidFill>
                        <a:effectLst/>
                        <a:latin typeface="Calibri" panose="020F0502020204030204" pitchFamily="34" charset="0"/>
                      </a:endParaRPr>
                    </a:p>
                  </a:txBody>
                  <a:tcPr marL="434" marR="434" marT="434" marB="0" anchor="b"/>
                </a:tc>
                <a:tc>
                  <a:txBody>
                    <a:bodyPr/>
                    <a:lstStyle/>
                    <a:p>
                      <a:pPr algn="ctr" fontAlgn="b"/>
                      <a:r>
                        <a:rPr lang="it-IT" sz="1200" u="none" strike="noStrike" dirty="0">
                          <a:effectLst/>
                        </a:rPr>
                        <a:t>6</a:t>
                      </a:r>
                      <a:endParaRPr lang="it-IT" sz="1200" b="0" i="0" u="none" strike="noStrike" dirty="0">
                        <a:solidFill>
                          <a:srgbClr val="000000"/>
                        </a:solidFill>
                        <a:effectLst/>
                        <a:latin typeface="Calibri" panose="020F0502020204030204" pitchFamily="34" charset="0"/>
                      </a:endParaRPr>
                    </a:p>
                  </a:txBody>
                  <a:tcPr marL="434" marR="434" marT="434" marB="0" anchor="b"/>
                </a:tc>
                <a:extLst>
                  <a:ext uri="{0D108BD9-81ED-4DB2-BD59-A6C34878D82A}">
                    <a16:rowId xmlns:a16="http://schemas.microsoft.com/office/drawing/2014/main" val="1613617818"/>
                  </a:ext>
                </a:extLst>
              </a:tr>
              <a:tr h="160863">
                <a:tc vMerge="1">
                  <a:txBody>
                    <a:bodyPr/>
                    <a:lstStyle/>
                    <a:p>
                      <a:endParaRPr lang="it-IT"/>
                    </a:p>
                  </a:txBody>
                  <a:tcPr/>
                </a:tc>
                <a:tc vMerge="1">
                  <a:txBody>
                    <a:bodyPr/>
                    <a:lstStyle/>
                    <a:p>
                      <a:endParaRPr lang="it-IT"/>
                    </a:p>
                  </a:txBody>
                  <a:tcPr/>
                </a:tc>
                <a:tc vMerge="1">
                  <a:txBody>
                    <a:bodyPr/>
                    <a:lstStyle/>
                    <a:p>
                      <a:endParaRPr lang="it-IT"/>
                    </a:p>
                  </a:txBody>
                  <a:tcPr/>
                </a:tc>
                <a:tc>
                  <a:txBody>
                    <a:bodyPr/>
                    <a:lstStyle/>
                    <a:p>
                      <a:pPr algn="ctr" fontAlgn="b"/>
                      <a:r>
                        <a:rPr lang="it-IT" sz="1200" u="none" strike="noStrike" dirty="0">
                          <a:effectLst/>
                        </a:rPr>
                        <a:t>C</a:t>
                      </a:r>
                      <a:endParaRPr lang="it-IT" sz="1200" b="0" i="0" u="none" strike="noStrike" dirty="0">
                        <a:solidFill>
                          <a:srgbClr val="000000"/>
                        </a:solidFill>
                        <a:effectLst/>
                        <a:latin typeface="Calibri" panose="020F0502020204030204" pitchFamily="34" charset="0"/>
                      </a:endParaRPr>
                    </a:p>
                  </a:txBody>
                  <a:tcPr marL="434" marR="434" marT="434" marB="0" anchor="b"/>
                </a:tc>
                <a:tc>
                  <a:txBody>
                    <a:bodyPr/>
                    <a:lstStyle/>
                    <a:p>
                      <a:pPr algn="ctr" fontAlgn="b"/>
                      <a:r>
                        <a:rPr lang="it-IT" sz="1200" u="none" strike="noStrike" dirty="0">
                          <a:effectLst/>
                        </a:rPr>
                        <a:t>2</a:t>
                      </a:r>
                      <a:endParaRPr lang="it-IT" sz="1200" b="0" i="0" u="none" strike="noStrike" dirty="0">
                        <a:solidFill>
                          <a:srgbClr val="000000"/>
                        </a:solidFill>
                        <a:effectLst/>
                        <a:latin typeface="Calibri" panose="020F0502020204030204" pitchFamily="34" charset="0"/>
                      </a:endParaRPr>
                    </a:p>
                  </a:txBody>
                  <a:tcPr marL="434" marR="434" marT="434" marB="0" anchor="b"/>
                </a:tc>
                <a:extLst>
                  <a:ext uri="{0D108BD9-81ED-4DB2-BD59-A6C34878D82A}">
                    <a16:rowId xmlns:a16="http://schemas.microsoft.com/office/drawing/2014/main" val="683122665"/>
                  </a:ext>
                </a:extLst>
              </a:tr>
              <a:tr h="160863">
                <a:tc vMerge="1">
                  <a:txBody>
                    <a:bodyPr/>
                    <a:lstStyle/>
                    <a:p>
                      <a:endParaRPr lang="it-IT"/>
                    </a:p>
                  </a:txBody>
                  <a:tcPr/>
                </a:tc>
                <a:tc vMerge="1">
                  <a:txBody>
                    <a:bodyPr/>
                    <a:lstStyle/>
                    <a:p>
                      <a:endParaRPr lang="it-IT"/>
                    </a:p>
                  </a:txBody>
                  <a:tcPr/>
                </a:tc>
                <a:tc vMerge="1">
                  <a:txBody>
                    <a:bodyPr/>
                    <a:lstStyle/>
                    <a:p>
                      <a:endParaRPr lang="it-IT"/>
                    </a:p>
                  </a:txBody>
                  <a:tcPr/>
                </a:tc>
                <a:tc>
                  <a:txBody>
                    <a:bodyPr/>
                    <a:lstStyle/>
                    <a:p>
                      <a:pPr algn="ctr" fontAlgn="b"/>
                      <a:r>
                        <a:rPr lang="it-IT" sz="1200" u="none" strike="noStrike" dirty="0">
                          <a:effectLst/>
                        </a:rPr>
                        <a:t>Q2</a:t>
                      </a:r>
                      <a:endParaRPr lang="it-IT" sz="1200" b="0" i="0" u="none" strike="noStrike" dirty="0">
                        <a:solidFill>
                          <a:srgbClr val="000000"/>
                        </a:solidFill>
                        <a:effectLst/>
                        <a:latin typeface="Calibri" panose="020F0502020204030204" pitchFamily="34" charset="0"/>
                      </a:endParaRPr>
                    </a:p>
                  </a:txBody>
                  <a:tcPr marL="434" marR="434" marT="434" marB="0" anchor="b"/>
                </a:tc>
                <a:tc>
                  <a:txBody>
                    <a:bodyPr/>
                    <a:lstStyle/>
                    <a:p>
                      <a:pPr algn="ctr" fontAlgn="b"/>
                      <a:r>
                        <a:rPr lang="it-IT" sz="1200" u="none" strike="noStrike" dirty="0">
                          <a:effectLst/>
                        </a:rPr>
                        <a:t>1</a:t>
                      </a:r>
                      <a:endParaRPr lang="it-IT" sz="1200" b="0" i="0" u="none" strike="noStrike" dirty="0">
                        <a:solidFill>
                          <a:srgbClr val="000000"/>
                        </a:solidFill>
                        <a:effectLst/>
                        <a:latin typeface="Calibri" panose="020F0502020204030204" pitchFamily="34" charset="0"/>
                      </a:endParaRPr>
                    </a:p>
                  </a:txBody>
                  <a:tcPr marL="434" marR="434" marT="434" marB="0" anchor="b"/>
                </a:tc>
                <a:extLst>
                  <a:ext uri="{0D108BD9-81ED-4DB2-BD59-A6C34878D82A}">
                    <a16:rowId xmlns:a16="http://schemas.microsoft.com/office/drawing/2014/main" val="2274037587"/>
                  </a:ext>
                </a:extLst>
              </a:tr>
              <a:tr h="160863">
                <a:tc vMerge="1">
                  <a:txBody>
                    <a:bodyPr/>
                    <a:lstStyle/>
                    <a:p>
                      <a:endParaRPr lang="it-IT"/>
                    </a:p>
                  </a:txBody>
                  <a:tcPr/>
                </a:tc>
                <a:tc vMerge="1">
                  <a:txBody>
                    <a:bodyPr/>
                    <a:lstStyle/>
                    <a:p>
                      <a:endParaRPr lang="it-IT"/>
                    </a:p>
                  </a:txBody>
                  <a:tcPr/>
                </a:tc>
                <a:tc rowSpan="2">
                  <a:txBody>
                    <a:bodyPr/>
                    <a:lstStyle/>
                    <a:p>
                      <a:pPr algn="ctr" fontAlgn="ctr"/>
                      <a:r>
                        <a:rPr lang="it-IT" sz="1200" u="none" strike="noStrike" dirty="0">
                          <a:effectLst/>
                        </a:rPr>
                        <a:t>AMLA-SMRM-GIC-NUCLEO CRS ROMA</a:t>
                      </a:r>
                      <a:endParaRPr lang="it-IT" sz="1200" b="0" i="0" u="none" strike="noStrike" dirty="0">
                        <a:solidFill>
                          <a:srgbClr val="000000"/>
                        </a:solidFill>
                        <a:effectLst/>
                        <a:latin typeface="Calibri" panose="020F0502020204030204" pitchFamily="34" charset="0"/>
                      </a:endParaRPr>
                    </a:p>
                  </a:txBody>
                  <a:tcPr marL="434" marR="434" marT="434" marB="0" anchor="ctr">
                    <a:solidFill>
                      <a:srgbClr val="F2CBCD"/>
                    </a:solidFill>
                  </a:tcPr>
                </a:tc>
                <a:tc>
                  <a:txBody>
                    <a:bodyPr/>
                    <a:lstStyle/>
                    <a:p>
                      <a:pPr algn="ctr" fontAlgn="b"/>
                      <a:r>
                        <a:rPr lang="it-IT" sz="1200" u="none" strike="noStrike" dirty="0">
                          <a:effectLst/>
                        </a:rPr>
                        <a:t>B</a:t>
                      </a:r>
                      <a:endParaRPr lang="it-IT" sz="1200" b="0" i="0" u="none" strike="noStrike" dirty="0">
                        <a:solidFill>
                          <a:srgbClr val="000000"/>
                        </a:solidFill>
                        <a:effectLst/>
                        <a:latin typeface="Calibri" panose="020F0502020204030204" pitchFamily="34" charset="0"/>
                      </a:endParaRPr>
                    </a:p>
                  </a:txBody>
                  <a:tcPr marL="434" marR="434" marT="434" marB="0" anchor="b"/>
                </a:tc>
                <a:tc>
                  <a:txBody>
                    <a:bodyPr/>
                    <a:lstStyle/>
                    <a:p>
                      <a:pPr algn="ctr" fontAlgn="b"/>
                      <a:r>
                        <a:rPr lang="it-IT" sz="1200" u="none" strike="noStrike" dirty="0">
                          <a:effectLst/>
                        </a:rPr>
                        <a:t>9</a:t>
                      </a:r>
                    </a:p>
                  </a:txBody>
                  <a:tcPr marL="434" marR="434" marT="434" marB="0" anchor="b"/>
                </a:tc>
                <a:extLst>
                  <a:ext uri="{0D108BD9-81ED-4DB2-BD59-A6C34878D82A}">
                    <a16:rowId xmlns:a16="http://schemas.microsoft.com/office/drawing/2014/main" val="3513814125"/>
                  </a:ext>
                </a:extLst>
              </a:tr>
              <a:tr h="160863">
                <a:tc vMerge="1">
                  <a:txBody>
                    <a:bodyPr/>
                    <a:lstStyle/>
                    <a:p>
                      <a:endParaRPr lang="it-IT"/>
                    </a:p>
                  </a:txBody>
                  <a:tcPr/>
                </a:tc>
                <a:tc vMerge="1">
                  <a:txBody>
                    <a:bodyPr/>
                    <a:lstStyle/>
                    <a:p>
                      <a:endParaRPr lang="it-IT"/>
                    </a:p>
                  </a:txBody>
                  <a:tcPr/>
                </a:tc>
                <a:tc vMerge="1">
                  <a:txBody>
                    <a:bodyPr/>
                    <a:lstStyle/>
                    <a:p>
                      <a:endParaRPr lang="it-IT"/>
                    </a:p>
                  </a:txBody>
                  <a:tcPr/>
                </a:tc>
                <a:tc>
                  <a:txBody>
                    <a:bodyPr/>
                    <a:lstStyle/>
                    <a:p>
                      <a:pPr algn="ctr" fontAlgn="b"/>
                      <a:r>
                        <a:rPr lang="it-IT" sz="1200" u="none" strike="noStrike" dirty="0">
                          <a:effectLst/>
                        </a:rPr>
                        <a:t>C</a:t>
                      </a:r>
                      <a:endParaRPr lang="it-IT" sz="1200" b="0" i="0" u="none" strike="noStrike" dirty="0">
                        <a:solidFill>
                          <a:srgbClr val="000000"/>
                        </a:solidFill>
                        <a:effectLst/>
                        <a:latin typeface="Calibri" panose="020F0502020204030204" pitchFamily="34" charset="0"/>
                      </a:endParaRPr>
                    </a:p>
                  </a:txBody>
                  <a:tcPr marL="434" marR="434" marT="434" marB="0" anchor="b"/>
                </a:tc>
                <a:tc>
                  <a:txBody>
                    <a:bodyPr/>
                    <a:lstStyle/>
                    <a:p>
                      <a:pPr algn="ctr" fontAlgn="b"/>
                      <a:r>
                        <a:rPr lang="it-IT" sz="1200" u="none" strike="noStrike" dirty="0">
                          <a:effectLst/>
                        </a:rPr>
                        <a:t>2</a:t>
                      </a:r>
                      <a:endParaRPr lang="it-IT" sz="1200" b="0" i="0" u="none" strike="noStrike" dirty="0">
                        <a:solidFill>
                          <a:srgbClr val="000000"/>
                        </a:solidFill>
                        <a:effectLst/>
                        <a:latin typeface="Calibri" panose="020F0502020204030204" pitchFamily="34" charset="0"/>
                      </a:endParaRPr>
                    </a:p>
                  </a:txBody>
                  <a:tcPr marL="434" marR="434" marT="434" marB="0" anchor="b"/>
                </a:tc>
                <a:extLst>
                  <a:ext uri="{0D108BD9-81ED-4DB2-BD59-A6C34878D82A}">
                    <a16:rowId xmlns:a16="http://schemas.microsoft.com/office/drawing/2014/main" val="3096680013"/>
                  </a:ext>
                </a:extLst>
              </a:tr>
              <a:tr h="158337">
                <a:tc vMerge="1">
                  <a:txBody>
                    <a:bodyPr/>
                    <a:lstStyle/>
                    <a:p>
                      <a:endParaRPr lang="it-IT"/>
                    </a:p>
                  </a:txBody>
                  <a:tcPr/>
                </a:tc>
                <a:tc vMerge="1">
                  <a:txBody>
                    <a:bodyPr/>
                    <a:lstStyle/>
                    <a:p>
                      <a:endParaRPr lang="it-IT"/>
                    </a:p>
                  </a:txBody>
                  <a:tcPr/>
                </a:tc>
                <a:tc rowSpan="6">
                  <a:txBody>
                    <a:bodyPr/>
                    <a:lstStyle/>
                    <a:p>
                      <a:pPr algn="ctr" fontAlgn="ctr"/>
                      <a:r>
                        <a:rPr lang="it-IT" sz="1200" u="none" strike="noStrike" dirty="0">
                          <a:effectLst/>
                        </a:rPr>
                        <a:t>AMLA-SMRM-GMO ROMA</a:t>
                      </a:r>
                      <a:endParaRPr lang="it-IT" sz="1200" b="0" i="0" u="none" strike="noStrike" dirty="0">
                        <a:solidFill>
                          <a:srgbClr val="000000"/>
                        </a:solidFill>
                        <a:effectLst/>
                        <a:latin typeface="Calibri" panose="020F0502020204030204" pitchFamily="34" charset="0"/>
                      </a:endParaRPr>
                    </a:p>
                  </a:txBody>
                  <a:tcPr marL="434" marR="434" marT="434" marB="0" anchor="ctr">
                    <a:solidFill>
                      <a:srgbClr val="F2CBCD"/>
                    </a:solidFill>
                  </a:tcPr>
                </a:tc>
                <a:tc>
                  <a:txBody>
                    <a:bodyPr/>
                    <a:lstStyle/>
                    <a:p>
                      <a:pPr algn="ctr" fontAlgn="b"/>
                      <a:r>
                        <a:rPr lang="it-IT" sz="1200" u="none" strike="noStrike" dirty="0">
                          <a:effectLst/>
                        </a:rPr>
                        <a:t>A</a:t>
                      </a:r>
                      <a:endParaRPr lang="it-IT" sz="1200" b="0" i="0" u="none" strike="noStrike" dirty="0">
                        <a:solidFill>
                          <a:srgbClr val="000000"/>
                        </a:solidFill>
                        <a:effectLst/>
                        <a:latin typeface="Calibri" panose="020F0502020204030204" pitchFamily="34" charset="0"/>
                      </a:endParaRPr>
                    </a:p>
                  </a:txBody>
                  <a:tcPr marL="434" marR="434" marT="434" marB="0" anchor="b"/>
                </a:tc>
                <a:tc>
                  <a:txBody>
                    <a:bodyPr/>
                    <a:lstStyle/>
                    <a:p>
                      <a:pPr algn="ctr" fontAlgn="b"/>
                      <a:r>
                        <a:rPr lang="it-IT" sz="1200" u="none" strike="noStrike" dirty="0">
                          <a:effectLst/>
                        </a:rPr>
                        <a:t>3</a:t>
                      </a:r>
                      <a:endParaRPr lang="it-IT" sz="1200" b="0" i="0" u="none" strike="noStrike" dirty="0">
                        <a:solidFill>
                          <a:srgbClr val="000000"/>
                        </a:solidFill>
                        <a:effectLst/>
                        <a:latin typeface="Calibri" panose="020F0502020204030204" pitchFamily="34" charset="0"/>
                      </a:endParaRPr>
                    </a:p>
                  </a:txBody>
                  <a:tcPr marL="434" marR="434" marT="434" marB="0" anchor="b"/>
                </a:tc>
                <a:extLst>
                  <a:ext uri="{0D108BD9-81ED-4DB2-BD59-A6C34878D82A}">
                    <a16:rowId xmlns:a16="http://schemas.microsoft.com/office/drawing/2014/main" val="2258099162"/>
                  </a:ext>
                </a:extLst>
              </a:tr>
              <a:tr h="158337">
                <a:tc vMerge="1">
                  <a:txBody>
                    <a:bodyPr/>
                    <a:lstStyle/>
                    <a:p>
                      <a:endParaRPr lang="it-IT"/>
                    </a:p>
                  </a:txBody>
                  <a:tcPr/>
                </a:tc>
                <a:tc vMerge="1">
                  <a:txBody>
                    <a:bodyPr/>
                    <a:lstStyle/>
                    <a:p>
                      <a:endParaRPr lang="it-IT"/>
                    </a:p>
                  </a:txBody>
                  <a:tcPr/>
                </a:tc>
                <a:tc vMerge="1">
                  <a:txBody>
                    <a:bodyPr/>
                    <a:lstStyle/>
                    <a:p>
                      <a:endParaRPr lang="it-IT"/>
                    </a:p>
                  </a:txBody>
                  <a:tcPr/>
                </a:tc>
                <a:tc>
                  <a:txBody>
                    <a:bodyPr/>
                    <a:lstStyle/>
                    <a:p>
                      <a:pPr algn="ctr" fontAlgn="b"/>
                      <a:r>
                        <a:rPr lang="it-IT" sz="1200" u="none" strike="noStrike" dirty="0">
                          <a:effectLst/>
                        </a:rPr>
                        <a:t>B</a:t>
                      </a:r>
                      <a:endParaRPr lang="it-IT" sz="1200" b="0" i="0" u="none" strike="noStrike" dirty="0">
                        <a:solidFill>
                          <a:srgbClr val="000000"/>
                        </a:solidFill>
                        <a:effectLst/>
                        <a:latin typeface="Calibri" panose="020F0502020204030204" pitchFamily="34" charset="0"/>
                      </a:endParaRPr>
                    </a:p>
                  </a:txBody>
                  <a:tcPr marL="434" marR="434" marT="434" marB="0" anchor="b"/>
                </a:tc>
                <a:tc>
                  <a:txBody>
                    <a:bodyPr/>
                    <a:lstStyle/>
                    <a:p>
                      <a:pPr lvl="0" algn="ctr">
                        <a:buNone/>
                      </a:pPr>
                      <a:r>
                        <a:rPr lang="it-IT" sz="1200" u="none" strike="noStrike" dirty="0">
                          <a:effectLst/>
                        </a:rPr>
                        <a:t>11</a:t>
                      </a:r>
                      <a:endParaRPr lang="it-IT" sz="1200" dirty="0"/>
                    </a:p>
                  </a:txBody>
                  <a:tcPr marL="434" marR="434" marT="434" marB="0" anchor="b"/>
                </a:tc>
                <a:extLst>
                  <a:ext uri="{0D108BD9-81ED-4DB2-BD59-A6C34878D82A}">
                    <a16:rowId xmlns:a16="http://schemas.microsoft.com/office/drawing/2014/main" val="1083437005"/>
                  </a:ext>
                </a:extLst>
              </a:tr>
              <a:tr h="160863">
                <a:tc vMerge="1">
                  <a:txBody>
                    <a:bodyPr/>
                    <a:lstStyle/>
                    <a:p>
                      <a:endParaRPr lang="it-IT"/>
                    </a:p>
                  </a:txBody>
                  <a:tcPr/>
                </a:tc>
                <a:tc vMerge="1">
                  <a:txBody>
                    <a:bodyPr/>
                    <a:lstStyle/>
                    <a:p>
                      <a:endParaRPr lang="it-IT"/>
                    </a:p>
                  </a:txBody>
                  <a:tcPr/>
                </a:tc>
                <a:tc vMerge="1">
                  <a:txBody>
                    <a:bodyPr/>
                    <a:lstStyle/>
                    <a:p>
                      <a:endParaRPr lang="it-IT"/>
                    </a:p>
                  </a:txBody>
                  <a:tcPr/>
                </a:tc>
                <a:tc>
                  <a:txBody>
                    <a:bodyPr/>
                    <a:lstStyle/>
                    <a:p>
                      <a:pPr algn="ctr" fontAlgn="b"/>
                      <a:r>
                        <a:rPr lang="it-IT" sz="1200" u="none" strike="noStrike" dirty="0">
                          <a:effectLst/>
                        </a:rPr>
                        <a:t>C</a:t>
                      </a:r>
                      <a:endParaRPr lang="it-IT" sz="1200" b="0" i="0" u="none" strike="noStrike" dirty="0">
                        <a:solidFill>
                          <a:srgbClr val="000000"/>
                        </a:solidFill>
                        <a:effectLst/>
                        <a:latin typeface="Calibri" panose="020F0502020204030204" pitchFamily="34" charset="0"/>
                      </a:endParaRPr>
                    </a:p>
                  </a:txBody>
                  <a:tcPr marL="434" marR="434" marT="434" marB="0" anchor="b"/>
                </a:tc>
                <a:tc>
                  <a:txBody>
                    <a:bodyPr/>
                    <a:lstStyle/>
                    <a:p>
                      <a:pPr algn="ctr" fontAlgn="b"/>
                      <a:r>
                        <a:rPr lang="it-IT" sz="1200" u="none" strike="noStrike" dirty="0">
                          <a:effectLst/>
                        </a:rPr>
                        <a:t>10</a:t>
                      </a:r>
                      <a:endParaRPr lang="it-IT" sz="1200" b="0" i="0" u="none" strike="noStrike" dirty="0">
                        <a:solidFill>
                          <a:srgbClr val="000000"/>
                        </a:solidFill>
                        <a:effectLst/>
                        <a:latin typeface="Calibri" panose="020F0502020204030204" pitchFamily="34" charset="0"/>
                      </a:endParaRPr>
                    </a:p>
                  </a:txBody>
                  <a:tcPr marL="434" marR="434" marT="434" marB="0" anchor="b"/>
                </a:tc>
                <a:extLst>
                  <a:ext uri="{0D108BD9-81ED-4DB2-BD59-A6C34878D82A}">
                    <a16:rowId xmlns:a16="http://schemas.microsoft.com/office/drawing/2014/main" val="120337152"/>
                  </a:ext>
                </a:extLst>
              </a:tr>
              <a:tr h="160863">
                <a:tc vMerge="1">
                  <a:txBody>
                    <a:bodyPr/>
                    <a:lstStyle/>
                    <a:p>
                      <a:endParaRPr lang="it-IT"/>
                    </a:p>
                  </a:txBody>
                  <a:tcPr/>
                </a:tc>
                <a:tc vMerge="1">
                  <a:txBody>
                    <a:bodyPr/>
                    <a:lstStyle/>
                    <a:p>
                      <a:endParaRPr lang="it-IT"/>
                    </a:p>
                  </a:txBody>
                  <a:tcPr/>
                </a:tc>
                <a:tc vMerge="1">
                  <a:txBody>
                    <a:bodyPr/>
                    <a:lstStyle/>
                    <a:p>
                      <a:endParaRPr lang="it-IT"/>
                    </a:p>
                  </a:txBody>
                  <a:tcPr/>
                </a:tc>
                <a:tc>
                  <a:txBody>
                    <a:bodyPr/>
                    <a:lstStyle/>
                    <a:p>
                      <a:pPr algn="ctr" fontAlgn="b"/>
                      <a:r>
                        <a:rPr lang="it-IT" sz="1200" u="none" strike="noStrike" dirty="0">
                          <a:effectLst/>
                        </a:rPr>
                        <a:t>D</a:t>
                      </a:r>
                      <a:endParaRPr lang="it-IT" sz="1200" b="0" i="0" u="none" strike="noStrike" dirty="0">
                        <a:solidFill>
                          <a:srgbClr val="000000"/>
                        </a:solidFill>
                        <a:effectLst/>
                        <a:latin typeface="Calibri" panose="020F0502020204030204" pitchFamily="34" charset="0"/>
                      </a:endParaRPr>
                    </a:p>
                  </a:txBody>
                  <a:tcPr marL="434" marR="434" marT="434" marB="0" anchor="b"/>
                </a:tc>
                <a:tc>
                  <a:txBody>
                    <a:bodyPr/>
                    <a:lstStyle/>
                    <a:p>
                      <a:pPr algn="ctr" fontAlgn="b"/>
                      <a:r>
                        <a:rPr lang="it-IT" sz="1200" u="none" strike="noStrike" dirty="0">
                          <a:effectLst/>
                        </a:rPr>
                        <a:t>2</a:t>
                      </a:r>
                      <a:endParaRPr lang="it-IT" sz="1200" b="0" i="0" u="none" strike="noStrike" dirty="0">
                        <a:solidFill>
                          <a:srgbClr val="000000"/>
                        </a:solidFill>
                        <a:effectLst/>
                        <a:latin typeface="Calibri" panose="020F0502020204030204" pitchFamily="34" charset="0"/>
                      </a:endParaRPr>
                    </a:p>
                  </a:txBody>
                  <a:tcPr marL="434" marR="434" marT="434" marB="0" anchor="b"/>
                </a:tc>
                <a:extLst>
                  <a:ext uri="{0D108BD9-81ED-4DB2-BD59-A6C34878D82A}">
                    <a16:rowId xmlns:a16="http://schemas.microsoft.com/office/drawing/2014/main" val="911941747"/>
                  </a:ext>
                </a:extLst>
              </a:tr>
              <a:tr h="160863">
                <a:tc vMerge="1">
                  <a:txBody>
                    <a:bodyPr/>
                    <a:lstStyle/>
                    <a:p>
                      <a:endParaRPr lang="it-IT"/>
                    </a:p>
                  </a:txBody>
                  <a:tcPr/>
                </a:tc>
                <a:tc vMerge="1">
                  <a:txBody>
                    <a:bodyPr/>
                    <a:lstStyle/>
                    <a:p>
                      <a:endParaRPr lang="it-IT"/>
                    </a:p>
                  </a:txBody>
                  <a:tcPr/>
                </a:tc>
                <a:tc vMerge="1">
                  <a:txBody>
                    <a:bodyPr/>
                    <a:lstStyle/>
                    <a:p>
                      <a:endParaRPr lang="it-IT"/>
                    </a:p>
                  </a:txBody>
                  <a:tcPr/>
                </a:tc>
                <a:tc>
                  <a:txBody>
                    <a:bodyPr/>
                    <a:lstStyle/>
                    <a:p>
                      <a:pPr algn="ctr" fontAlgn="b"/>
                      <a:r>
                        <a:rPr lang="it-IT" sz="1200" u="none" strike="noStrike" dirty="0">
                          <a:effectLst/>
                        </a:rPr>
                        <a:t>Q1</a:t>
                      </a:r>
                      <a:endParaRPr lang="it-IT" sz="1200" b="0" i="0" u="none" strike="noStrike" dirty="0">
                        <a:solidFill>
                          <a:srgbClr val="000000"/>
                        </a:solidFill>
                        <a:effectLst/>
                        <a:latin typeface="Calibri" panose="020F0502020204030204" pitchFamily="34" charset="0"/>
                      </a:endParaRPr>
                    </a:p>
                  </a:txBody>
                  <a:tcPr marL="434" marR="434" marT="434" marB="0" anchor="b"/>
                </a:tc>
                <a:tc>
                  <a:txBody>
                    <a:bodyPr/>
                    <a:lstStyle/>
                    <a:p>
                      <a:pPr algn="ctr" fontAlgn="b"/>
                      <a:r>
                        <a:rPr lang="it-IT" sz="1200" u="none" strike="noStrike" dirty="0">
                          <a:effectLst/>
                        </a:rPr>
                        <a:t>1</a:t>
                      </a:r>
                      <a:endParaRPr lang="it-IT" sz="1200" b="0" i="0" u="none" strike="noStrike" dirty="0">
                        <a:solidFill>
                          <a:srgbClr val="000000"/>
                        </a:solidFill>
                        <a:effectLst/>
                        <a:latin typeface="Calibri" panose="020F0502020204030204" pitchFamily="34" charset="0"/>
                      </a:endParaRPr>
                    </a:p>
                  </a:txBody>
                  <a:tcPr marL="434" marR="434" marT="434" marB="0" anchor="b"/>
                </a:tc>
                <a:extLst>
                  <a:ext uri="{0D108BD9-81ED-4DB2-BD59-A6C34878D82A}">
                    <a16:rowId xmlns:a16="http://schemas.microsoft.com/office/drawing/2014/main" val="1245718776"/>
                  </a:ext>
                </a:extLst>
              </a:tr>
              <a:tr h="160863">
                <a:tc vMerge="1">
                  <a:txBody>
                    <a:bodyPr/>
                    <a:lstStyle/>
                    <a:p>
                      <a:endParaRPr lang="it-IT"/>
                    </a:p>
                  </a:txBody>
                  <a:tcPr/>
                </a:tc>
                <a:tc vMerge="1">
                  <a:txBody>
                    <a:bodyPr/>
                    <a:lstStyle/>
                    <a:p>
                      <a:endParaRPr lang="it-IT"/>
                    </a:p>
                  </a:txBody>
                  <a:tcPr/>
                </a:tc>
                <a:tc vMerge="1">
                  <a:txBody>
                    <a:bodyPr/>
                    <a:lstStyle/>
                    <a:p>
                      <a:endParaRPr lang="it-IT"/>
                    </a:p>
                  </a:txBody>
                  <a:tcPr/>
                </a:tc>
                <a:tc>
                  <a:txBody>
                    <a:bodyPr/>
                    <a:lstStyle/>
                    <a:p>
                      <a:pPr algn="ctr" fontAlgn="b"/>
                      <a:r>
                        <a:rPr lang="it-IT" sz="1200" u="none" strike="noStrike" dirty="0">
                          <a:effectLst/>
                        </a:rPr>
                        <a:t>Q2</a:t>
                      </a:r>
                      <a:endParaRPr lang="it-IT" sz="1200" b="0" i="0" u="none" strike="noStrike" dirty="0">
                        <a:solidFill>
                          <a:srgbClr val="000000"/>
                        </a:solidFill>
                        <a:effectLst/>
                        <a:latin typeface="Calibri" panose="020F0502020204030204" pitchFamily="34" charset="0"/>
                      </a:endParaRPr>
                    </a:p>
                  </a:txBody>
                  <a:tcPr marL="434" marR="434" marT="434" marB="0" anchor="b"/>
                </a:tc>
                <a:tc>
                  <a:txBody>
                    <a:bodyPr/>
                    <a:lstStyle/>
                    <a:p>
                      <a:pPr algn="ctr" fontAlgn="b"/>
                      <a:r>
                        <a:rPr lang="it-IT" sz="1200" u="none" strike="noStrike" dirty="0">
                          <a:effectLst/>
                        </a:rPr>
                        <a:t>1</a:t>
                      </a:r>
                      <a:endParaRPr lang="it-IT" sz="1200" b="0" i="0" u="none" strike="noStrike" dirty="0">
                        <a:solidFill>
                          <a:srgbClr val="000000"/>
                        </a:solidFill>
                        <a:effectLst/>
                        <a:latin typeface="Calibri" panose="020F0502020204030204" pitchFamily="34" charset="0"/>
                      </a:endParaRPr>
                    </a:p>
                  </a:txBody>
                  <a:tcPr marL="434" marR="434" marT="434" marB="0" anchor="b"/>
                </a:tc>
                <a:extLst>
                  <a:ext uri="{0D108BD9-81ED-4DB2-BD59-A6C34878D82A}">
                    <a16:rowId xmlns:a16="http://schemas.microsoft.com/office/drawing/2014/main" val="1892386427"/>
                  </a:ext>
                </a:extLst>
              </a:tr>
              <a:tr h="160863">
                <a:tc vMerge="1">
                  <a:txBody>
                    <a:bodyPr/>
                    <a:lstStyle/>
                    <a:p>
                      <a:endParaRPr lang="it-IT"/>
                    </a:p>
                  </a:txBody>
                  <a:tcPr/>
                </a:tc>
                <a:tc vMerge="1">
                  <a:txBody>
                    <a:bodyPr/>
                    <a:lstStyle/>
                    <a:p>
                      <a:endParaRPr lang="it-IT"/>
                    </a:p>
                  </a:txBody>
                  <a:tcPr/>
                </a:tc>
                <a:tc rowSpan="4">
                  <a:txBody>
                    <a:bodyPr/>
                    <a:lstStyle/>
                    <a:p>
                      <a:pPr algn="ctr" fontAlgn="ctr"/>
                      <a:r>
                        <a:rPr lang="it-IT" sz="1200" u="none" strike="noStrike" dirty="0">
                          <a:effectLst/>
                        </a:rPr>
                        <a:t>AMLA-SMRM-GMO-NUCLEO MO ROMA</a:t>
                      </a:r>
                      <a:endParaRPr lang="it-IT" sz="1200" b="0" i="0" u="none" strike="noStrike" dirty="0">
                        <a:solidFill>
                          <a:srgbClr val="000000"/>
                        </a:solidFill>
                        <a:effectLst/>
                        <a:latin typeface="Calibri" panose="020F0502020204030204" pitchFamily="34" charset="0"/>
                      </a:endParaRPr>
                    </a:p>
                  </a:txBody>
                  <a:tcPr marL="434" marR="434" marT="434" marB="0" anchor="ctr">
                    <a:solidFill>
                      <a:srgbClr val="F2CBCD"/>
                    </a:solidFill>
                  </a:tcPr>
                </a:tc>
                <a:tc>
                  <a:txBody>
                    <a:bodyPr/>
                    <a:lstStyle/>
                    <a:p>
                      <a:pPr algn="ctr" fontAlgn="b"/>
                      <a:r>
                        <a:rPr lang="it-IT" sz="1200" u="none" strike="noStrike" dirty="0">
                          <a:effectLst/>
                        </a:rPr>
                        <a:t>B</a:t>
                      </a:r>
                      <a:endParaRPr lang="it-IT" sz="1200" b="0" i="0" u="none" strike="noStrike" dirty="0">
                        <a:solidFill>
                          <a:srgbClr val="000000"/>
                        </a:solidFill>
                        <a:effectLst/>
                        <a:latin typeface="Calibri" panose="020F0502020204030204" pitchFamily="34" charset="0"/>
                      </a:endParaRPr>
                    </a:p>
                  </a:txBody>
                  <a:tcPr marL="434" marR="434" marT="434" marB="0" anchor="b"/>
                </a:tc>
                <a:tc>
                  <a:txBody>
                    <a:bodyPr/>
                    <a:lstStyle/>
                    <a:p>
                      <a:pPr algn="ctr" fontAlgn="b"/>
                      <a:r>
                        <a:rPr lang="it-IT" sz="1200" u="none" strike="noStrike" dirty="0">
                          <a:effectLst/>
                        </a:rPr>
                        <a:t>6</a:t>
                      </a:r>
                      <a:endParaRPr lang="it-IT" sz="1200" b="0" i="0" u="none" strike="noStrike" dirty="0">
                        <a:solidFill>
                          <a:srgbClr val="000000"/>
                        </a:solidFill>
                        <a:effectLst/>
                        <a:latin typeface="Calibri" panose="020F0502020204030204" pitchFamily="34" charset="0"/>
                      </a:endParaRPr>
                    </a:p>
                  </a:txBody>
                  <a:tcPr marL="434" marR="434" marT="434" marB="0" anchor="b"/>
                </a:tc>
                <a:extLst>
                  <a:ext uri="{0D108BD9-81ED-4DB2-BD59-A6C34878D82A}">
                    <a16:rowId xmlns:a16="http://schemas.microsoft.com/office/drawing/2014/main" val="886571997"/>
                  </a:ext>
                </a:extLst>
              </a:tr>
              <a:tr h="160863">
                <a:tc vMerge="1">
                  <a:txBody>
                    <a:bodyPr/>
                    <a:lstStyle/>
                    <a:p>
                      <a:endParaRPr lang="it-IT"/>
                    </a:p>
                  </a:txBody>
                  <a:tcPr/>
                </a:tc>
                <a:tc vMerge="1">
                  <a:txBody>
                    <a:bodyPr/>
                    <a:lstStyle/>
                    <a:p>
                      <a:endParaRPr lang="it-IT"/>
                    </a:p>
                  </a:txBody>
                  <a:tcPr/>
                </a:tc>
                <a:tc vMerge="1">
                  <a:txBody>
                    <a:bodyPr/>
                    <a:lstStyle/>
                    <a:p>
                      <a:endParaRPr lang="it-IT"/>
                    </a:p>
                  </a:txBody>
                  <a:tcPr/>
                </a:tc>
                <a:tc>
                  <a:txBody>
                    <a:bodyPr/>
                    <a:lstStyle/>
                    <a:p>
                      <a:pPr algn="ctr" fontAlgn="b"/>
                      <a:r>
                        <a:rPr lang="it-IT" sz="1200" u="none" strike="noStrike" dirty="0">
                          <a:effectLst/>
                        </a:rPr>
                        <a:t>C</a:t>
                      </a:r>
                      <a:endParaRPr lang="it-IT" sz="1200" b="0" i="0" u="none" strike="noStrike" dirty="0">
                        <a:solidFill>
                          <a:srgbClr val="000000"/>
                        </a:solidFill>
                        <a:effectLst/>
                        <a:latin typeface="Calibri" panose="020F0502020204030204" pitchFamily="34" charset="0"/>
                      </a:endParaRPr>
                    </a:p>
                  </a:txBody>
                  <a:tcPr marL="434" marR="434" marT="434" marB="0" anchor="b"/>
                </a:tc>
                <a:tc>
                  <a:txBody>
                    <a:bodyPr/>
                    <a:lstStyle/>
                    <a:p>
                      <a:pPr algn="ctr" fontAlgn="b"/>
                      <a:r>
                        <a:rPr lang="it-IT" sz="1200" u="none" strike="noStrike" dirty="0">
                          <a:effectLst/>
                        </a:rPr>
                        <a:t>5</a:t>
                      </a:r>
                      <a:endParaRPr lang="it-IT" sz="1200" b="0" i="0" u="none" strike="noStrike" dirty="0">
                        <a:solidFill>
                          <a:srgbClr val="000000"/>
                        </a:solidFill>
                        <a:effectLst/>
                        <a:latin typeface="Calibri" panose="020F0502020204030204" pitchFamily="34" charset="0"/>
                      </a:endParaRPr>
                    </a:p>
                  </a:txBody>
                  <a:tcPr marL="434" marR="434" marT="434" marB="0" anchor="b"/>
                </a:tc>
                <a:extLst>
                  <a:ext uri="{0D108BD9-81ED-4DB2-BD59-A6C34878D82A}">
                    <a16:rowId xmlns:a16="http://schemas.microsoft.com/office/drawing/2014/main" val="2131972636"/>
                  </a:ext>
                </a:extLst>
              </a:tr>
              <a:tr h="160863">
                <a:tc vMerge="1">
                  <a:txBody>
                    <a:bodyPr/>
                    <a:lstStyle/>
                    <a:p>
                      <a:endParaRPr lang="it-IT"/>
                    </a:p>
                  </a:txBody>
                  <a:tcPr/>
                </a:tc>
                <a:tc vMerge="1">
                  <a:txBody>
                    <a:bodyPr/>
                    <a:lstStyle/>
                    <a:p>
                      <a:endParaRPr lang="it-IT"/>
                    </a:p>
                  </a:txBody>
                  <a:tcPr/>
                </a:tc>
                <a:tc vMerge="1">
                  <a:txBody>
                    <a:bodyPr/>
                    <a:lstStyle/>
                    <a:p>
                      <a:endParaRPr lang="it-IT"/>
                    </a:p>
                  </a:txBody>
                  <a:tcPr/>
                </a:tc>
                <a:tc>
                  <a:txBody>
                    <a:bodyPr/>
                    <a:lstStyle/>
                    <a:p>
                      <a:pPr algn="ctr" fontAlgn="b"/>
                      <a:r>
                        <a:rPr lang="it-IT" sz="1200" u="none" strike="noStrike" dirty="0">
                          <a:effectLst/>
                        </a:rPr>
                        <a:t>D</a:t>
                      </a:r>
                      <a:endParaRPr lang="it-IT" sz="1200" b="0" i="0" u="none" strike="noStrike" dirty="0">
                        <a:solidFill>
                          <a:srgbClr val="000000"/>
                        </a:solidFill>
                        <a:effectLst/>
                        <a:latin typeface="Calibri" panose="020F0502020204030204" pitchFamily="34" charset="0"/>
                      </a:endParaRPr>
                    </a:p>
                  </a:txBody>
                  <a:tcPr marL="434" marR="434" marT="434" marB="0" anchor="b"/>
                </a:tc>
                <a:tc>
                  <a:txBody>
                    <a:bodyPr/>
                    <a:lstStyle/>
                    <a:p>
                      <a:pPr algn="ctr" fontAlgn="b"/>
                      <a:r>
                        <a:rPr lang="it-IT" sz="1200" u="none" strike="noStrike" dirty="0">
                          <a:effectLst/>
                        </a:rPr>
                        <a:t>10</a:t>
                      </a:r>
                      <a:endParaRPr lang="it-IT" sz="1200" b="0" i="0" u="none" strike="noStrike" dirty="0">
                        <a:solidFill>
                          <a:srgbClr val="000000"/>
                        </a:solidFill>
                        <a:effectLst/>
                        <a:latin typeface="Calibri" panose="020F0502020204030204" pitchFamily="34" charset="0"/>
                      </a:endParaRPr>
                    </a:p>
                  </a:txBody>
                  <a:tcPr marL="434" marR="434" marT="434" marB="0" anchor="b"/>
                </a:tc>
                <a:extLst>
                  <a:ext uri="{0D108BD9-81ED-4DB2-BD59-A6C34878D82A}">
                    <a16:rowId xmlns:a16="http://schemas.microsoft.com/office/drawing/2014/main" val="2314078517"/>
                  </a:ext>
                </a:extLst>
              </a:tr>
              <a:tr h="160863">
                <a:tc vMerge="1">
                  <a:txBody>
                    <a:bodyPr/>
                    <a:lstStyle/>
                    <a:p>
                      <a:endParaRPr lang="it-IT"/>
                    </a:p>
                  </a:txBody>
                  <a:tcPr/>
                </a:tc>
                <a:tc vMerge="1">
                  <a:txBody>
                    <a:bodyPr/>
                    <a:lstStyle/>
                    <a:p>
                      <a:endParaRPr lang="it-IT"/>
                    </a:p>
                  </a:txBody>
                  <a:tcPr/>
                </a:tc>
                <a:tc vMerge="1">
                  <a:txBody>
                    <a:bodyPr/>
                    <a:lstStyle/>
                    <a:p>
                      <a:endParaRPr lang="it-IT"/>
                    </a:p>
                  </a:txBody>
                  <a:tcPr/>
                </a:tc>
                <a:tc>
                  <a:txBody>
                    <a:bodyPr/>
                    <a:lstStyle/>
                    <a:p>
                      <a:pPr algn="ctr" fontAlgn="b"/>
                      <a:r>
                        <a:rPr lang="it-IT" sz="1200" u="none" strike="noStrike" dirty="0">
                          <a:effectLst/>
                        </a:rPr>
                        <a:t>E</a:t>
                      </a:r>
                      <a:endParaRPr lang="it-IT" sz="1200" b="0" i="0" u="none" strike="noStrike" dirty="0">
                        <a:solidFill>
                          <a:srgbClr val="000000"/>
                        </a:solidFill>
                        <a:effectLst/>
                        <a:latin typeface="Calibri" panose="020F0502020204030204" pitchFamily="34" charset="0"/>
                      </a:endParaRPr>
                    </a:p>
                  </a:txBody>
                  <a:tcPr marL="434" marR="434" marT="434" marB="0" anchor="b"/>
                </a:tc>
                <a:tc>
                  <a:txBody>
                    <a:bodyPr/>
                    <a:lstStyle/>
                    <a:p>
                      <a:pPr algn="ctr" fontAlgn="b"/>
                      <a:r>
                        <a:rPr lang="it-IT" sz="1200" u="none" strike="noStrike" dirty="0">
                          <a:effectLst/>
                        </a:rPr>
                        <a:t>1</a:t>
                      </a:r>
                      <a:endParaRPr lang="it-IT" sz="1200" b="0" i="0" u="none" strike="noStrike" dirty="0">
                        <a:solidFill>
                          <a:srgbClr val="000000"/>
                        </a:solidFill>
                        <a:effectLst/>
                        <a:latin typeface="Calibri" panose="020F0502020204030204" pitchFamily="34" charset="0"/>
                      </a:endParaRPr>
                    </a:p>
                  </a:txBody>
                  <a:tcPr marL="434" marR="434" marT="434" marB="0" anchor="b"/>
                </a:tc>
                <a:extLst>
                  <a:ext uri="{0D108BD9-81ED-4DB2-BD59-A6C34878D82A}">
                    <a16:rowId xmlns:a16="http://schemas.microsoft.com/office/drawing/2014/main" val="2847739373"/>
                  </a:ext>
                </a:extLst>
              </a:tr>
              <a:tr h="160863">
                <a:tc vMerge="1">
                  <a:txBody>
                    <a:bodyPr/>
                    <a:lstStyle/>
                    <a:p>
                      <a:endParaRPr lang="it-IT"/>
                    </a:p>
                  </a:txBody>
                  <a:tcPr/>
                </a:tc>
                <a:tc vMerge="1">
                  <a:txBody>
                    <a:bodyPr/>
                    <a:lstStyle/>
                    <a:p>
                      <a:endParaRPr lang="it-IT"/>
                    </a:p>
                  </a:txBody>
                  <a:tcPr/>
                </a:tc>
                <a:tc rowSpan="5">
                  <a:txBody>
                    <a:bodyPr/>
                    <a:lstStyle/>
                    <a:p>
                      <a:pPr algn="ctr" fontAlgn="ctr"/>
                      <a:r>
                        <a:rPr lang="it-IT" sz="1200" u="none" strike="noStrike" dirty="0">
                          <a:effectLst/>
                        </a:rPr>
                        <a:t>AMLA-SMRM-GMS ROMA</a:t>
                      </a:r>
                      <a:endParaRPr lang="it-IT" sz="1200" b="0" i="0" u="none" strike="noStrike" dirty="0">
                        <a:solidFill>
                          <a:srgbClr val="000000"/>
                        </a:solidFill>
                        <a:effectLst/>
                        <a:latin typeface="Calibri" panose="020F0502020204030204" pitchFamily="34" charset="0"/>
                      </a:endParaRPr>
                    </a:p>
                  </a:txBody>
                  <a:tcPr marL="434" marR="434" marT="434" marB="0" anchor="ctr">
                    <a:solidFill>
                      <a:srgbClr val="F2CBCD"/>
                    </a:solidFill>
                  </a:tcPr>
                </a:tc>
                <a:tc>
                  <a:txBody>
                    <a:bodyPr/>
                    <a:lstStyle/>
                    <a:p>
                      <a:pPr algn="ctr" fontAlgn="b"/>
                      <a:r>
                        <a:rPr lang="it-IT" sz="1200" u="none" strike="noStrike" dirty="0">
                          <a:effectLst/>
                        </a:rPr>
                        <a:t>A</a:t>
                      </a:r>
                      <a:endParaRPr lang="it-IT" sz="1200" b="0" i="0" u="none" strike="noStrike" dirty="0">
                        <a:solidFill>
                          <a:srgbClr val="000000"/>
                        </a:solidFill>
                        <a:effectLst/>
                        <a:latin typeface="Calibri" panose="020F0502020204030204" pitchFamily="34" charset="0"/>
                      </a:endParaRPr>
                    </a:p>
                  </a:txBody>
                  <a:tcPr marL="434" marR="434" marT="434" marB="0" anchor="b"/>
                </a:tc>
                <a:tc>
                  <a:txBody>
                    <a:bodyPr/>
                    <a:lstStyle/>
                    <a:p>
                      <a:pPr algn="ctr" fontAlgn="b"/>
                      <a:r>
                        <a:rPr lang="it-IT" sz="1200" u="none" strike="noStrike" dirty="0">
                          <a:effectLst/>
                        </a:rPr>
                        <a:t>3</a:t>
                      </a:r>
                      <a:endParaRPr lang="it-IT" sz="1200" b="0" i="0" u="none" strike="noStrike" dirty="0">
                        <a:solidFill>
                          <a:srgbClr val="000000"/>
                        </a:solidFill>
                        <a:effectLst/>
                        <a:latin typeface="Calibri" panose="020F0502020204030204" pitchFamily="34" charset="0"/>
                      </a:endParaRPr>
                    </a:p>
                  </a:txBody>
                  <a:tcPr marL="434" marR="434" marT="434" marB="0" anchor="b"/>
                </a:tc>
                <a:extLst>
                  <a:ext uri="{0D108BD9-81ED-4DB2-BD59-A6C34878D82A}">
                    <a16:rowId xmlns:a16="http://schemas.microsoft.com/office/drawing/2014/main" val="3974873734"/>
                  </a:ext>
                </a:extLst>
              </a:tr>
              <a:tr h="168233">
                <a:tc vMerge="1">
                  <a:txBody>
                    <a:bodyPr/>
                    <a:lstStyle/>
                    <a:p>
                      <a:endParaRPr lang="it-IT"/>
                    </a:p>
                  </a:txBody>
                  <a:tcPr/>
                </a:tc>
                <a:tc vMerge="1">
                  <a:txBody>
                    <a:bodyPr/>
                    <a:lstStyle/>
                    <a:p>
                      <a:endParaRPr lang="it-IT"/>
                    </a:p>
                  </a:txBody>
                  <a:tcPr/>
                </a:tc>
                <a:tc vMerge="1">
                  <a:txBody>
                    <a:bodyPr/>
                    <a:lstStyle/>
                    <a:p>
                      <a:endParaRPr lang="it-IT"/>
                    </a:p>
                  </a:txBody>
                  <a:tcPr/>
                </a:tc>
                <a:tc>
                  <a:txBody>
                    <a:bodyPr/>
                    <a:lstStyle/>
                    <a:p>
                      <a:pPr algn="ctr" fontAlgn="b"/>
                      <a:r>
                        <a:rPr lang="it-IT" sz="1200" u="none" strike="noStrike" dirty="0">
                          <a:effectLst/>
                        </a:rPr>
                        <a:t>B</a:t>
                      </a:r>
                      <a:endParaRPr lang="it-IT" sz="1200" b="0" i="0" u="none" strike="noStrike" dirty="0">
                        <a:solidFill>
                          <a:srgbClr val="000000"/>
                        </a:solidFill>
                        <a:effectLst/>
                        <a:latin typeface="Calibri" panose="020F0502020204030204" pitchFamily="34" charset="0"/>
                      </a:endParaRPr>
                    </a:p>
                  </a:txBody>
                  <a:tcPr marL="434" marR="434" marT="434" marB="0" anchor="b"/>
                </a:tc>
                <a:tc>
                  <a:txBody>
                    <a:bodyPr/>
                    <a:lstStyle/>
                    <a:p>
                      <a:pPr algn="ctr" fontAlgn="b"/>
                      <a:r>
                        <a:rPr lang="it-IT" sz="1200" u="none" strike="noStrike" dirty="0">
                          <a:effectLst/>
                        </a:rPr>
                        <a:t>5</a:t>
                      </a:r>
                      <a:endParaRPr lang="it-IT" sz="1200" b="0" i="0" u="none" strike="noStrike" dirty="0">
                        <a:solidFill>
                          <a:srgbClr val="000000"/>
                        </a:solidFill>
                        <a:effectLst/>
                        <a:latin typeface="Calibri" panose="020F0502020204030204" pitchFamily="34" charset="0"/>
                      </a:endParaRPr>
                    </a:p>
                  </a:txBody>
                  <a:tcPr marL="434" marR="434" marT="434" marB="0" anchor="b"/>
                </a:tc>
                <a:extLst>
                  <a:ext uri="{0D108BD9-81ED-4DB2-BD59-A6C34878D82A}">
                    <a16:rowId xmlns:a16="http://schemas.microsoft.com/office/drawing/2014/main" val="3111165424"/>
                  </a:ext>
                </a:extLst>
              </a:tr>
              <a:tr h="160863">
                <a:tc vMerge="1">
                  <a:txBody>
                    <a:bodyPr/>
                    <a:lstStyle/>
                    <a:p>
                      <a:endParaRPr lang="it-IT"/>
                    </a:p>
                  </a:txBody>
                  <a:tcPr/>
                </a:tc>
                <a:tc vMerge="1">
                  <a:txBody>
                    <a:bodyPr/>
                    <a:lstStyle/>
                    <a:p>
                      <a:endParaRPr lang="it-IT"/>
                    </a:p>
                  </a:txBody>
                  <a:tcPr/>
                </a:tc>
                <a:tc vMerge="1">
                  <a:txBody>
                    <a:bodyPr/>
                    <a:lstStyle/>
                    <a:p>
                      <a:endParaRPr lang="it-IT"/>
                    </a:p>
                  </a:txBody>
                  <a:tcPr/>
                </a:tc>
                <a:tc>
                  <a:txBody>
                    <a:bodyPr/>
                    <a:lstStyle/>
                    <a:p>
                      <a:pPr algn="ctr" fontAlgn="b"/>
                      <a:r>
                        <a:rPr lang="it-IT" sz="1200" u="none" strike="noStrike" dirty="0">
                          <a:effectLst/>
                        </a:rPr>
                        <a:t>C</a:t>
                      </a:r>
                      <a:endParaRPr lang="it-IT" sz="1200" b="0" i="0" u="none" strike="noStrike" dirty="0">
                        <a:solidFill>
                          <a:srgbClr val="000000"/>
                        </a:solidFill>
                        <a:effectLst/>
                        <a:latin typeface="Calibri" panose="020F0502020204030204" pitchFamily="34" charset="0"/>
                      </a:endParaRPr>
                    </a:p>
                  </a:txBody>
                  <a:tcPr marL="434" marR="434" marT="434" marB="0" anchor="b"/>
                </a:tc>
                <a:tc>
                  <a:txBody>
                    <a:bodyPr/>
                    <a:lstStyle/>
                    <a:p>
                      <a:pPr lvl="0" algn="ctr">
                        <a:buNone/>
                      </a:pPr>
                      <a:r>
                        <a:rPr lang="it-IT" sz="1200" u="none" strike="noStrike" dirty="0">
                          <a:effectLst/>
                        </a:rPr>
                        <a:t>3</a:t>
                      </a:r>
                      <a:endParaRPr lang="it-IT" sz="1200" dirty="0"/>
                    </a:p>
                  </a:txBody>
                  <a:tcPr marL="434" marR="434" marT="434" marB="0" anchor="b"/>
                </a:tc>
                <a:extLst>
                  <a:ext uri="{0D108BD9-81ED-4DB2-BD59-A6C34878D82A}">
                    <a16:rowId xmlns:a16="http://schemas.microsoft.com/office/drawing/2014/main" val="1428728478"/>
                  </a:ext>
                </a:extLst>
              </a:tr>
              <a:tr h="160863">
                <a:tc vMerge="1">
                  <a:txBody>
                    <a:bodyPr/>
                    <a:lstStyle/>
                    <a:p>
                      <a:endParaRPr lang="it-IT"/>
                    </a:p>
                  </a:txBody>
                  <a:tcPr/>
                </a:tc>
                <a:tc vMerge="1">
                  <a:txBody>
                    <a:bodyPr/>
                    <a:lstStyle/>
                    <a:p>
                      <a:endParaRPr lang="it-IT"/>
                    </a:p>
                  </a:txBody>
                  <a:tcPr/>
                </a:tc>
                <a:tc vMerge="1">
                  <a:txBody>
                    <a:bodyPr/>
                    <a:lstStyle/>
                    <a:p>
                      <a:endParaRPr lang="it-IT"/>
                    </a:p>
                  </a:txBody>
                  <a:tcPr/>
                </a:tc>
                <a:tc>
                  <a:txBody>
                    <a:bodyPr/>
                    <a:lstStyle/>
                    <a:p>
                      <a:pPr algn="ctr" fontAlgn="b"/>
                      <a:r>
                        <a:rPr lang="it-IT" sz="1200" u="none" strike="noStrike" dirty="0">
                          <a:effectLst/>
                        </a:rPr>
                        <a:t>Q1</a:t>
                      </a:r>
                      <a:endParaRPr lang="it-IT" sz="1200" b="0" i="0" u="none" strike="noStrike" dirty="0">
                        <a:solidFill>
                          <a:srgbClr val="000000"/>
                        </a:solidFill>
                        <a:effectLst/>
                        <a:latin typeface="Calibri" panose="020F0502020204030204" pitchFamily="34" charset="0"/>
                      </a:endParaRPr>
                    </a:p>
                  </a:txBody>
                  <a:tcPr marL="434" marR="434" marT="434" marB="0" anchor="b"/>
                </a:tc>
                <a:tc>
                  <a:txBody>
                    <a:bodyPr/>
                    <a:lstStyle/>
                    <a:p>
                      <a:pPr algn="ctr" fontAlgn="b"/>
                      <a:r>
                        <a:rPr lang="it-IT" sz="1200" u="none" strike="noStrike" dirty="0">
                          <a:effectLst/>
                        </a:rPr>
                        <a:t>1</a:t>
                      </a:r>
                      <a:endParaRPr lang="it-IT" sz="1200" b="0" i="0" u="none" strike="noStrike" dirty="0">
                        <a:solidFill>
                          <a:srgbClr val="000000"/>
                        </a:solidFill>
                        <a:effectLst/>
                        <a:latin typeface="Calibri" panose="020F0502020204030204" pitchFamily="34" charset="0"/>
                      </a:endParaRPr>
                    </a:p>
                  </a:txBody>
                  <a:tcPr marL="434" marR="434" marT="434" marB="0" anchor="b"/>
                </a:tc>
                <a:extLst>
                  <a:ext uri="{0D108BD9-81ED-4DB2-BD59-A6C34878D82A}">
                    <a16:rowId xmlns:a16="http://schemas.microsoft.com/office/drawing/2014/main" val="1168796669"/>
                  </a:ext>
                </a:extLst>
              </a:tr>
              <a:tr h="160863">
                <a:tc vMerge="1">
                  <a:txBody>
                    <a:bodyPr/>
                    <a:lstStyle/>
                    <a:p>
                      <a:endParaRPr lang="it-IT"/>
                    </a:p>
                  </a:txBody>
                  <a:tcPr/>
                </a:tc>
                <a:tc vMerge="1">
                  <a:txBody>
                    <a:bodyPr/>
                    <a:lstStyle/>
                    <a:p>
                      <a:endParaRPr lang="it-IT"/>
                    </a:p>
                  </a:txBody>
                  <a:tcPr/>
                </a:tc>
                <a:tc vMerge="1">
                  <a:txBody>
                    <a:bodyPr/>
                    <a:lstStyle/>
                    <a:p>
                      <a:endParaRPr lang="it-IT"/>
                    </a:p>
                  </a:txBody>
                  <a:tcPr/>
                </a:tc>
                <a:tc>
                  <a:txBody>
                    <a:bodyPr/>
                    <a:lstStyle/>
                    <a:p>
                      <a:pPr algn="ctr" fontAlgn="b"/>
                      <a:r>
                        <a:rPr lang="it-IT" sz="1200" u="none" strike="noStrike" dirty="0">
                          <a:effectLst/>
                        </a:rPr>
                        <a:t>Q2</a:t>
                      </a:r>
                      <a:endParaRPr lang="it-IT" sz="1200" b="0" i="0" u="none" strike="noStrike" dirty="0">
                        <a:solidFill>
                          <a:srgbClr val="000000"/>
                        </a:solidFill>
                        <a:effectLst/>
                        <a:latin typeface="Calibri" panose="020F0502020204030204" pitchFamily="34" charset="0"/>
                      </a:endParaRPr>
                    </a:p>
                  </a:txBody>
                  <a:tcPr marL="434" marR="434" marT="434" marB="0" anchor="b"/>
                </a:tc>
                <a:tc>
                  <a:txBody>
                    <a:bodyPr/>
                    <a:lstStyle/>
                    <a:p>
                      <a:pPr algn="ctr" fontAlgn="b"/>
                      <a:r>
                        <a:rPr lang="it-IT" sz="1200" u="none" strike="noStrike" dirty="0">
                          <a:effectLst/>
                        </a:rPr>
                        <a:t>1</a:t>
                      </a:r>
                      <a:endParaRPr lang="it-IT" sz="1200" b="0" i="0" u="none" strike="noStrike" dirty="0">
                        <a:solidFill>
                          <a:srgbClr val="000000"/>
                        </a:solidFill>
                        <a:effectLst/>
                        <a:latin typeface="Calibri" panose="020F0502020204030204" pitchFamily="34" charset="0"/>
                      </a:endParaRPr>
                    </a:p>
                  </a:txBody>
                  <a:tcPr marL="434" marR="434" marT="434" marB="0" anchor="b"/>
                </a:tc>
                <a:extLst>
                  <a:ext uri="{0D108BD9-81ED-4DB2-BD59-A6C34878D82A}">
                    <a16:rowId xmlns:a16="http://schemas.microsoft.com/office/drawing/2014/main" val="1493691581"/>
                  </a:ext>
                </a:extLst>
              </a:tr>
            </a:tbl>
          </a:graphicData>
        </a:graphic>
      </p:graphicFrame>
    </p:spTree>
    <p:extLst>
      <p:ext uri="{BB962C8B-B14F-4D97-AF65-F5344CB8AC3E}">
        <p14:creationId xmlns:p14="http://schemas.microsoft.com/office/powerpoint/2010/main" val="3769866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7A0D80-2B14-E5AE-3AA4-E0646C6B26FC}"/>
              </a:ext>
            </a:extLst>
          </p:cNvPr>
          <p:cNvSpPr>
            <a:spLocks noGrp="1"/>
          </p:cNvSpPr>
          <p:nvPr>
            <p:ph type="title"/>
          </p:nvPr>
        </p:nvSpPr>
        <p:spPr/>
        <p:txBody>
          <a:bodyPr/>
          <a:lstStyle/>
          <a:p>
            <a:r>
              <a:rPr lang="it-IT"/>
              <a:t>Consistenze DOS-RM</a:t>
            </a:r>
          </a:p>
        </p:txBody>
      </p:sp>
      <p:sp>
        <p:nvSpPr>
          <p:cNvPr id="7" name="Segnaposto contenuto 2">
            <a:extLst>
              <a:ext uri="{FF2B5EF4-FFF2-40B4-BE49-F238E27FC236}">
                <a16:creationId xmlns:a16="http://schemas.microsoft.com/office/drawing/2014/main" id="{E764236C-54C1-07D4-3419-477E0296F868}"/>
              </a:ext>
            </a:extLst>
          </p:cNvPr>
          <p:cNvSpPr>
            <a:spLocks noGrp="1"/>
          </p:cNvSpPr>
          <p:nvPr>
            <p:ph idx="13"/>
          </p:nvPr>
        </p:nvSpPr>
        <p:spPr>
          <a:xfrm>
            <a:off x="407368" y="866367"/>
            <a:ext cx="4298856" cy="761097"/>
          </a:xfrm>
        </p:spPr>
        <p:txBody>
          <a:bodyPr/>
          <a:lstStyle/>
          <a:p>
            <a:r>
              <a:rPr lang="it-IT"/>
              <a:t>Dettaglio Squadre Nucleo MO Roma</a:t>
            </a:r>
          </a:p>
          <a:p>
            <a:endParaRPr lang="it-IT"/>
          </a:p>
        </p:txBody>
      </p:sp>
      <p:graphicFrame>
        <p:nvGraphicFramePr>
          <p:cNvPr id="4" name="Segnaposto contenuto 6">
            <a:extLst>
              <a:ext uri="{FF2B5EF4-FFF2-40B4-BE49-F238E27FC236}">
                <a16:creationId xmlns:a16="http://schemas.microsoft.com/office/drawing/2014/main" id="{21119801-C9E7-5B53-59AC-FC59777374C4}"/>
              </a:ext>
            </a:extLst>
          </p:cNvPr>
          <p:cNvGraphicFramePr>
            <a:graphicFrameLocks/>
          </p:cNvGraphicFramePr>
          <p:nvPr/>
        </p:nvGraphicFramePr>
        <p:xfrm>
          <a:off x="1162976" y="1526910"/>
          <a:ext cx="9479962" cy="3174834"/>
        </p:xfrm>
        <a:graphic>
          <a:graphicData uri="http://schemas.openxmlformats.org/drawingml/2006/table">
            <a:tbl>
              <a:tblPr firstRow="1" bandRow="1">
                <a:tableStyleId>{5C22544A-7EE6-4342-B048-85BDC9FD1C3A}</a:tableStyleId>
              </a:tblPr>
              <a:tblGrid>
                <a:gridCol w="2080769">
                  <a:extLst>
                    <a:ext uri="{9D8B030D-6E8A-4147-A177-3AD203B41FA5}">
                      <a16:colId xmlns:a16="http://schemas.microsoft.com/office/drawing/2014/main" val="327228126"/>
                    </a:ext>
                  </a:extLst>
                </a:gridCol>
                <a:gridCol w="1301578">
                  <a:extLst>
                    <a:ext uri="{9D8B030D-6E8A-4147-A177-3AD203B41FA5}">
                      <a16:colId xmlns:a16="http://schemas.microsoft.com/office/drawing/2014/main" val="1557024766"/>
                    </a:ext>
                  </a:extLst>
                </a:gridCol>
                <a:gridCol w="2581978">
                  <a:extLst>
                    <a:ext uri="{9D8B030D-6E8A-4147-A177-3AD203B41FA5}">
                      <a16:colId xmlns:a16="http://schemas.microsoft.com/office/drawing/2014/main" val="3958130914"/>
                    </a:ext>
                  </a:extLst>
                </a:gridCol>
                <a:gridCol w="784405">
                  <a:extLst>
                    <a:ext uri="{9D8B030D-6E8A-4147-A177-3AD203B41FA5}">
                      <a16:colId xmlns:a16="http://schemas.microsoft.com/office/drawing/2014/main" val="3341085257"/>
                    </a:ext>
                  </a:extLst>
                </a:gridCol>
                <a:gridCol w="1575926">
                  <a:extLst>
                    <a:ext uri="{9D8B030D-6E8A-4147-A177-3AD203B41FA5}">
                      <a16:colId xmlns:a16="http://schemas.microsoft.com/office/drawing/2014/main" val="2734148039"/>
                    </a:ext>
                  </a:extLst>
                </a:gridCol>
                <a:gridCol w="1155306">
                  <a:extLst>
                    <a:ext uri="{9D8B030D-6E8A-4147-A177-3AD203B41FA5}">
                      <a16:colId xmlns:a16="http://schemas.microsoft.com/office/drawing/2014/main" val="478820095"/>
                    </a:ext>
                  </a:extLst>
                </a:gridCol>
              </a:tblGrid>
              <a:tr h="673949">
                <a:tc>
                  <a:txBody>
                    <a:bodyPr/>
                    <a:lstStyle/>
                    <a:p>
                      <a:pPr algn="ctr" fontAlgn="ctr"/>
                      <a:r>
                        <a:rPr lang="it-IT" sz="1200" u="none" strike="noStrike">
                          <a:effectLst/>
                        </a:rPr>
                        <a:t>Denominazione Unità</a:t>
                      </a:r>
                      <a:endParaRPr lang="it-IT" sz="1200" b="1" i="0" u="none" strike="noStrike">
                        <a:solidFill>
                          <a:srgbClr val="000000"/>
                        </a:solidFill>
                        <a:effectLst/>
                        <a:latin typeface="Calibri" panose="020F0502020204030204" pitchFamily="34" charset="0"/>
                      </a:endParaRPr>
                    </a:p>
                  </a:txBody>
                  <a:tcPr marL="1495" marR="1495" marT="1495" marB="0" anchor="ctr"/>
                </a:tc>
                <a:tc>
                  <a:txBody>
                    <a:bodyPr/>
                    <a:lstStyle/>
                    <a:p>
                      <a:pPr algn="ctr" fontAlgn="ctr"/>
                      <a:r>
                        <a:rPr lang="it-IT" sz="1200" u="none" strike="noStrike" dirty="0" err="1">
                          <a:effectLst/>
                        </a:rPr>
                        <a:t>Sottoarea</a:t>
                      </a:r>
                      <a:endParaRPr lang="it-IT" sz="1200" b="1" i="0" u="none" strike="noStrike" dirty="0">
                        <a:solidFill>
                          <a:srgbClr val="000000"/>
                        </a:solidFill>
                        <a:effectLst/>
                        <a:latin typeface="Calibri" panose="020F0502020204030204" pitchFamily="34" charset="0"/>
                      </a:endParaRPr>
                    </a:p>
                  </a:txBody>
                  <a:tcPr marL="1495" marR="1495" marT="1495" marB="0" anchor="ctr"/>
                </a:tc>
                <a:tc>
                  <a:txBody>
                    <a:bodyPr/>
                    <a:lstStyle/>
                    <a:p>
                      <a:pPr algn="ctr" fontAlgn="ctr"/>
                      <a:r>
                        <a:rPr lang="it-IT" sz="1200" u="none" strike="noStrike">
                          <a:effectLst/>
                        </a:rPr>
                        <a:t>ADDETTO OPERAZIONI PICCOLA MANUTENZIONE</a:t>
                      </a:r>
                      <a:endParaRPr lang="it-IT" sz="1200" b="1" i="0" u="none" strike="noStrike">
                        <a:solidFill>
                          <a:srgbClr val="000000"/>
                        </a:solidFill>
                        <a:effectLst/>
                        <a:latin typeface="Calibri" panose="020F0502020204030204" pitchFamily="34" charset="0"/>
                      </a:endParaRPr>
                    </a:p>
                  </a:txBody>
                  <a:tcPr marL="1495" marR="1495" marT="1495" marB="0" anchor="ctr"/>
                </a:tc>
                <a:tc>
                  <a:txBody>
                    <a:bodyPr/>
                    <a:lstStyle/>
                    <a:p>
                      <a:pPr algn="ctr" fontAlgn="ctr"/>
                      <a:r>
                        <a:rPr lang="it-IT" sz="1200" u="none" strike="noStrike">
                          <a:effectLst/>
                        </a:rPr>
                        <a:t>OSC</a:t>
                      </a:r>
                      <a:endParaRPr lang="it-IT" sz="1200" b="1" i="0" u="none" strike="noStrike">
                        <a:solidFill>
                          <a:srgbClr val="000000"/>
                        </a:solidFill>
                        <a:effectLst/>
                        <a:latin typeface="Calibri" panose="020F0502020204030204" pitchFamily="34" charset="0"/>
                      </a:endParaRPr>
                    </a:p>
                  </a:txBody>
                  <a:tcPr marL="1495" marR="1495" marT="1495" marB="0" anchor="ctr"/>
                </a:tc>
                <a:tc>
                  <a:txBody>
                    <a:bodyPr/>
                    <a:lstStyle/>
                    <a:p>
                      <a:pPr algn="ctr" fontAlgn="ctr"/>
                      <a:r>
                        <a:rPr lang="it-IT" sz="1200" u="none" strike="noStrike">
                          <a:effectLst/>
                        </a:rPr>
                        <a:t>TECNICO SERVIZI AGLI UFFICI</a:t>
                      </a:r>
                      <a:endParaRPr lang="it-IT" sz="1200" b="1" i="0" u="none" strike="noStrike">
                        <a:solidFill>
                          <a:srgbClr val="000000"/>
                        </a:solidFill>
                        <a:effectLst/>
                        <a:latin typeface="Calibri" panose="020F0502020204030204" pitchFamily="34" charset="0"/>
                      </a:endParaRPr>
                    </a:p>
                  </a:txBody>
                  <a:tcPr marL="1495" marR="1495" marT="1495" marB="0" anchor="ctr"/>
                </a:tc>
                <a:tc>
                  <a:txBody>
                    <a:bodyPr/>
                    <a:lstStyle/>
                    <a:p>
                      <a:pPr algn="ctr" fontAlgn="ctr"/>
                      <a:r>
                        <a:rPr lang="it-IT" sz="1200" u="none" strike="noStrike">
                          <a:effectLst/>
                        </a:rPr>
                        <a:t>Totale complessivo</a:t>
                      </a:r>
                      <a:endParaRPr lang="it-IT" sz="1200" b="1" i="0" u="none" strike="noStrike">
                        <a:solidFill>
                          <a:srgbClr val="000000"/>
                        </a:solidFill>
                        <a:effectLst/>
                        <a:latin typeface="Calibri" panose="020F0502020204030204" pitchFamily="34" charset="0"/>
                      </a:endParaRPr>
                    </a:p>
                  </a:txBody>
                  <a:tcPr marL="1495" marR="1495" marT="1495" marB="0" anchor="ctr"/>
                </a:tc>
                <a:extLst>
                  <a:ext uri="{0D108BD9-81ED-4DB2-BD59-A6C34878D82A}">
                    <a16:rowId xmlns:a16="http://schemas.microsoft.com/office/drawing/2014/main" val="1939057666"/>
                  </a:ext>
                </a:extLst>
              </a:tr>
              <a:tr h="296883">
                <a:tc rowSpan="9">
                  <a:txBody>
                    <a:bodyPr/>
                    <a:lstStyle/>
                    <a:p>
                      <a:pPr algn="ctr" fontAlgn="ctr"/>
                      <a:r>
                        <a:rPr lang="it-IT" sz="1200" u="none" strike="noStrike" dirty="0">
                          <a:effectLst/>
                        </a:rPr>
                        <a:t>AMLA-SMRM-GMO-NUCLEO MO ROMA</a:t>
                      </a:r>
                      <a:endParaRPr lang="it-IT" sz="1200" b="0" i="0" u="none" strike="noStrike" dirty="0">
                        <a:solidFill>
                          <a:srgbClr val="000000"/>
                        </a:solidFill>
                        <a:effectLst/>
                        <a:latin typeface="Calibri"/>
                      </a:endParaRPr>
                    </a:p>
                  </a:txBody>
                  <a:tcPr marL="1495" marR="1495" marT="1495" marB="0" anchor="ctr"/>
                </a:tc>
                <a:tc>
                  <a:txBody>
                    <a:bodyPr/>
                    <a:lstStyle/>
                    <a:p>
                      <a:pPr algn="l" fontAlgn="b"/>
                      <a:r>
                        <a:rPr lang="it-IT" sz="1200" u="none" strike="noStrike">
                          <a:solidFill>
                            <a:schemeClr val="tx1"/>
                          </a:solidFill>
                          <a:effectLst/>
                        </a:rPr>
                        <a:t>AVEZZANO</a:t>
                      </a:r>
                      <a:endParaRPr lang="it-IT" sz="1200" b="0" i="0" u="none" strike="noStrike">
                        <a:solidFill>
                          <a:schemeClr val="tx1"/>
                        </a:solidFill>
                        <a:effectLst/>
                        <a:latin typeface="Calibri"/>
                      </a:endParaRPr>
                    </a:p>
                  </a:txBody>
                  <a:tcPr marL="1495" marR="1495" marT="1495" marB="0" anchor="b"/>
                </a:tc>
                <a:tc>
                  <a:txBody>
                    <a:bodyPr/>
                    <a:lstStyle/>
                    <a:p>
                      <a:pPr algn="ctr" fontAlgn="b"/>
                      <a:endParaRPr lang="it-IT" sz="1200" b="0" i="0" u="none" strike="noStrike">
                        <a:solidFill>
                          <a:srgbClr val="000000"/>
                        </a:solidFill>
                        <a:effectLst/>
                        <a:latin typeface="Calibri" panose="020F0502020204030204" pitchFamily="34" charset="0"/>
                      </a:endParaRPr>
                    </a:p>
                  </a:txBody>
                  <a:tcPr marL="1495" marR="1495" marT="1495" marB="0" anchor="b"/>
                </a:tc>
                <a:tc>
                  <a:txBody>
                    <a:bodyPr/>
                    <a:lstStyle/>
                    <a:p>
                      <a:pPr algn="ctr" fontAlgn="b"/>
                      <a:r>
                        <a:rPr lang="it-IT" sz="1200" u="none" strike="noStrike">
                          <a:effectLst/>
                        </a:rPr>
                        <a:t>1</a:t>
                      </a:r>
                      <a:endParaRPr lang="it-IT" sz="1200" b="0" i="0" u="none" strike="noStrike">
                        <a:solidFill>
                          <a:srgbClr val="000000"/>
                        </a:solidFill>
                        <a:effectLst/>
                        <a:latin typeface="Calibri" panose="020F0502020204030204" pitchFamily="34" charset="0"/>
                      </a:endParaRPr>
                    </a:p>
                  </a:txBody>
                  <a:tcPr marL="1495" marR="1495" marT="1495" marB="0" anchor="b"/>
                </a:tc>
                <a:tc>
                  <a:txBody>
                    <a:bodyPr/>
                    <a:lstStyle/>
                    <a:p>
                      <a:pPr algn="ctr" fontAlgn="b"/>
                      <a:r>
                        <a:rPr lang="it-IT" sz="1200" u="none" strike="noStrike">
                          <a:effectLst/>
                        </a:rPr>
                        <a:t>1</a:t>
                      </a:r>
                      <a:endParaRPr lang="it-IT" sz="1200" b="0" i="0" u="none" strike="noStrike">
                        <a:solidFill>
                          <a:srgbClr val="000000"/>
                        </a:solidFill>
                        <a:effectLst/>
                        <a:latin typeface="Calibri" panose="020F0502020204030204" pitchFamily="34" charset="0"/>
                      </a:endParaRPr>
                    </a:p>
                  </a:txBody>
                  <a:tcPr marL="1495" marR="1495" marT="1495" marB="0" anchor="b"/>
                </a:tc>
                <a:tc>
                  <a:txBody>
                    <a:bodyPr/>
                    <a:lstStyle/>
                    <a:p>
                      <a:pPr algn="ctr" fontAlgn="b"/>
                      <a:r>
                        <a:rPr lang="it-IT" sz="1200" u="none" strike="noStrike">
                          <a:effectLst/>
                        </a:rPr>
                        <a:t>2</a:t>
                      </a:r>
                      <a:endParaRPr lang="it-IT" sz="1200" b="0" i="0" u="none" strike="noStrike">
                        <a:solidFill>
                          <a:srgbClr val="000000"/>
                        </a:solidFill>
                        <a:effectLst/>
                        <a:latin typeface="Calibri" panose="020F0502020204030204" pitchFamily="34" charset="0"/>
                      </a:endParaRPr>
                    </a:p>
                  </a:txBody>
                  <a:tcPr marL="1495" marR="1495" marT="1495" marB="0" anchor="b"/>
                </a:tc>
                <a:extLst>
                  <a:ext uri="{0D108BD9-81ED-4DB2-BD59-A6C34878D82A}">
                    <a16:rowId xmlns:a16="http://schemas.microsoft.com/office/drawing/2014/main" val="2613814285"/>
                  </a:ext>
                </a:extLst>
              </a:tr>
              <a:tr h="286987">
                <a:tc vMerge="1">
                  <a:txBody>
                    <a:bodyPr/>
                    <a:lstStyle/>
                    <a:p>
                      <a:endParaRPr lang="it-IT"/>
                    </a:p>
                  </a:txBody>
                  <a:tcPr/>
                </a:tc>
                <a:tc>
                  <a:txBody>
                    <a:bodyPr/>
                    <a:lstStyle/>
                    <a:p>
                      <a:pPr algn="l" fontAlgn="b"/>
                      <a:r>
                        <a:rPr lang="it-IT" sz="1200" u="none" strike="noStrike">
                          <a:solidFill>
                            <a:schemeClr val="tx1"/>
                          </a:solidFill>
                          <a:effectLst/>
                        </a:rPr>
                        <a:t>CASSINO</a:t>
                      </a:r>
                      <a:endParaRPr lang="it-IT" sz="1200" b="0" i="0" u="none" strike="noStrike">
                        <a:solidFill>
                          <a:schemeClr val="tx1"/>
                        </a:solidFill>
                        <a:effectLst/>
                        <a:latin typeface="Calibri"/>
                      </a:endParaRPr>
                    </a:p>
                  </a:txBody>
                  <a:tcPr marL="1495" marR="1495" marT="1495" marB="0" anchor="b"/>
                </a:tc>
                <a:tc>
                  <a:txBody>
                    <a:bodyPr/>
                    <a:lstStyle/>
                    <a:p>
                      <a:pPr algn="ctr" fontAlgn="b"/>
                      <a:endParaRPr lang="it-IT" sz="1200" b="0" i="0" u="none" strike="noStrike">
                        <a:solidFill>
                          <a:srgbClr val="000000"/>
                        </a:solidFill>
                        <a:effectLst/>
                        <a:latin typeface="Calibri" panose="020F0502020204030204" pitchFamily="34" charset="0"/>
                      </a:endParaRPr>
                    </a:p>
                  </a:txBody>
                  <a:tcPr marL="1495" marR="1495" marT="1495" marB="0" anchor="b"/>
                </a:tc>
                <a:tc>
                  <a:txBody>
                    <a:bodyPr/>
                    <a:lstStyle/>
                    <a:p>
                      <a:pPr algn="ctr" fontAlgn="b"/>
                      <a:r>
                        <a:rPr lang="it-IT" sz="1200" u="none" strike="noStrike">
                          <a:effectLst/>
                        </a:rPr>
                        <a:t>2</a:t>
                      </a:r>
                      <a:endParaRPr lang="it-IT" sz="1200" b="0" i="0" u="none" strike="noStrike">
                        <a:solidFill>
                          <a:srgbClr val="000000"/>
                        </a:solidFill>
                        <a:effectLst/>
                        <a:latin typeface="Calibri" panose="020F0502020204030204" pitchFamily="34" charset="0"/>
                      </a:endParaRPr>
                    </a:p>
                  </a:txBody>
                  <a:tcPr marL="1495" marR="1495" marT="1495" marB="0" anchor="b"/>
                </a:tc>
                <a:tc>
                  <a:txBody>
                    <a:bodyPr/>
                    <a:lstStyle/>
                    <a:p>
                      <a:pPr algn="ctr" fontAlgn="b"/>
                      <a:endParaRPr lang="it-IT" sz="1200" b="0" i="0" u="none" strike="noStrike">
                        <a:solidFill>
                          <a:srgbClr val="000000"/>
                        </a:solidFill>
                        <a:effectLst/>
                        <a:latin typeface="Calibri" panose="020F0502020204030204" pitchFamily="34" charset="0"/>
                      </a:endParaRPr>
                    </a:p>
                  </a:txBody>
                  <a:tcPr marL="1495" marR="1495" marT="1495" marB="0" anchor="b"/>
                </a:tc>
                <a:tc>
                  <a:txBody>
                    <a:bodyPr/>
                    <a:lstStyle/>
                    <a:p>
                      <a:pPr algn="ctr" fontAlgn="b"/>
                      <a:r>
                        <a:rPr lang="it-IT" sz="1200" u="none" strike="noStrike">
                          <a:effectLst/>
                        </a:rPr>
                        <a:t>2</a:t>
                      </a:r>
                      <a:endParaRPr lang="it-IT" sz="1200" b="0" i="0" u="none" strike="noStrike">
                        <a:solidFill>
                          <a:srgbClr val="000000"/>
                        </a:solidFill>
                        <a:effectLst/>
                        <a:latin typeface="Calibri" panose="020F0502020204030204" pitchFamily="34" charset="0"/>
                      </a:endParaRPr>
                    </a:p>
                  </a:txBody>
                  <a:tcPr marL="1495" marR="1495" marT="1495" marB="0" anchor="b"/>
                </a:tc>
                <a:extLst>
                  <a:ext uri="{0D108BD9-81ED-4DB2-BD59-A6C34878D82A}">
                    <a16:rowId xmlns:a16="http://schemas.microsoft.com/office/drawing/2014/main" val="574481436"/>
                  </a:ext>
                </a:extLst>
              </a:tr>
              <a:tr h="258733">
                <a:tc vMerge="1">
                  <a:txBody>
                    <a:bodyPr/>
                    <a:lstStyle/>
                    <a:p>
                      <a:endParaRPr lang="it-IT"/>
                    </a:p>
                  </a:txBody>
                  <a:tcPr/>
                </a:tc>
                <a:tc>
                  <a:txBody>
                    <a:bodyPr/>
                    <a:lstStyle/>
                    <a:p>
                      <a:pPr algn="l" fontAlgn="b"/>
                      <a:r>
                        <a:rPr lang="it-IT" sz="1200" u="none" strike="noStrike">
                          <a:solidFill>
                            <a:schemeClr val="tx1"/>
                          </a:solidFill>
                          <a:effectLst/>
                        </a:rPr>
                        <a:t>FONDI</a:t>
                      </a:r>
                      <a:endParaRPr lang="it-IT" sz="1200" b="0" i="0" u="none" strike="noStrike">
                        <a:solidFill>
                          <a:schemeClr val="tx1"/>
                        </a:solidFill>
                        <a:effectLst/>
                        <a:latin typeface="Calibri"/>
                      </a:endParaRPr>
                    </a:p>
                  </a:txBody>
                  <a:tcPr marL="1495" marR="1495" marT="1495" marB="0" anchor="b"/>
                </a:tc>
                <a:tc>
                  <a:txBody>
                    <a:bodyPr/>
                    <a:lstStyle/>
                    <a:p>
                      <a:pPr algn="ctr" fontAlgn="b"/>
                      <a:endParaRPr lang="it-IT" sz="1200" b="0" i="0" u="none" strike="noStrike">
                        <a:solidFill>
                          <a:srgbClr val="000000"/>
                        </a:solidFill>
                        <a:effectLst/>
                        <a:latin typeface="Calibri" panose="020F0502020204030204" pitchFamily="34" charset="0"/>
                      </a:endParaRPr>
                    </a:p>
                  </a:txBody>
                  <a:tcPr marL="1495" marR="1495" marT="1495" marB="0" anchor="b"/>
                </a:tc>
                <a:tc>
                  <a:txBody>
                    <a:bodyPr/>
                    <a:lstStyle/>
                    <a:p>
                      <a:pPr algn="ctr" fontAlgn="b"/>
                      <a:r>
                        <a:rPr lang="it-IT" sz="1200" u="none" strike="noStrike">
                          <a:effectLst/>
                        </a:rPr>
                        <a:t>2</a:t>
                      </a:r>
                      <a:endParaRPr lang="it-IT" sz="1200" b="0" i="0" u="none" strike="noStrike">
                        <a:solidFill>
                          <a:srgbClr val="000000"/>
                        </a:solidFill>
                        <a:effectLst/>
                        <a:latin typeface="Calibri" panose="020F0502020204030204" pitchFamily="34" charset="0"/>
                      </a:endParaRPr>
                    </a:p>
                  </a:txBody>
                  <a:tcPr marL="1495" marR="1495" marT="1495" marB="0" anchor="b"/>
                </a:tc>
                <a:tc>
                  <a:txBody>
                    <a:bodyPr/>
                    <a:lstStyle/>
                    <a:p>
                      <a:pPr algn="ctr" fontAlgn="b"/>
                      <a:endParaRPr lang="it-IT" sz="1200" b="0" i="0" u="none" strike="noStrike">
                        <a:solidFill>
                          <a:srgbClr val="000000"/>
                        </a:solidFill>
                        <a:effectLst/>
                        <a:latin typeface="Calibri" panose="020F0502020204030204" pitchFamily="34" charset="0"/>
                      </a:endParaRPr>
                    </a:p>
                  </a:txBody>
                  <a:tcPr marL="1495" marR="1495" marT="1495" marB="0" anchor="b"/>
                </a:tc>
                <a:tc>
                  <a:txBody>
                    <a:bodyPr/>
                    <a:lstStyle/>
                    <a:p>
                      <a:pPr algn="ctr" fontAlgn="b"/>
                      <a:r>
                        <a:rPr lang="it-IT" sz="1200" u="none" strike="noStrike">
                          <a:effectLst/>
                        </a:rPr>
                        <a:t>2</a:t>
                      </a:r>
                      <a:endParaRPr lang="it-IT" sz="1200" b="0" i="0" u="none" strike="noStrike">
                        <a:solidFill>
                          <a:srgbClr val="000000"/>
                        </a:solidFill>
                        <a:effectLst/>
                        <a:latin typeface="Calibri" panose="020F0502020204030204" pitchFamily="34" charset="0"/>
                      </a:endParaRPr>
                    </a:p>
                  </a:txBody>
                  <a:tcPr marL="1495" marR="1495" marT="1495" marB="0" anchor="b"/>
                </a:tc>
                <a:extLst>
                  <a:ext uri="{0D108BD9-81ED-4DB2-BD59-A6C34878D82A}">
                    <a16:rowId xmlns:a16="http://schemas.microsoft.com/office/drawing/2014/main" val="2037651515"/>
                  </a:ext>
                </a:extLst>
              </a:tr>
              <a:tr h="257298">
                <a:tc vMerge="1">
                  <a:txBody>
                    <a:bodyPr/>
                    <a:lstStyle/>
                    <a:p>
                      <a:endParaRPr lang="it-IT"/>
                    </a:p>
                  </a:txBody>
                  <a:tcPr/>
                </a:tc>
                <a:tc>
                  <a:txBody>
                    <a:bodyPr/>
                    <a:lstStyle/>
                    <a:p>
                      <a:pPr algn="l" fontAlgn="b"/>
                      <a:r>
                        <a:rPr lang="it-IT" sz="1200" u="none" strike="noStrike" dirty="0">
                          <a:solidFill>
                            <a:schemeClr val="tx1"/>
                          </a:solidFill>
                          <a:effectLst/>
                        </a:rPr>
                        <a:t>CIVITAVECCHIA</a:t>
                      </a:r>
                      <a:endParaRPr lang="it-IT" sz="1200" b="0" i="0" u="none" strike="noStrike" dirty="0">
                        <a:solidFill>
                          <a:schemeClr val="tx1"/>
                        </a:solidFill>
                        <a:effectLst/>
                        <a:latin typeface="Calibri"/>
                      </a:endParaRPr>
                    </a:p>
                  </a:txBody>
                  <a:tcPr marL="1495" marR="1495" marT="1495" marB="0" anchor="b"/>
                </a:tc>
                <a:tc>
                  <a:txBody>
                    <a:bodyPr/>
                    <a:lstStyle/>
                    <a:p>
                      <a:pPr algn="ctr" fontAlgn="b"/>
                      <a:r>
                        <a:rPr lang="it-IT" sz="1200" u="none" strike="noStrike">
                          <a:effectLst/>
                        </a:rPr>
                        <a:t>3</a:t>
                      </a:r>
                      <a:endParaRPr lang="it-IT" sz="1200" b="0" i="0" u="none" strike="noStrike">
                        <a:solidFill>
                          <a:srgbClr val="000000"/>
                        </a:solidFill>
                        <a:effectLst/>
                        <a:latin typeface="Calibri" panose="020F0502020204030204" pitchFamily="34" charset="0"/>
                      </a:endParaRPr>
                    </a:p>
                  </a:txBody>
                  <a:tcPr marL="1495" marR="1495" marT="1495" marB="0" anchor="b"/>
                </a:tc>
                <a:tc>
                  <a:txBody>
                    <a:bodyPr/>
                    <a:lstStyle/>
                    <a:p>
                      <a:pPr algn="ctr" fontAlgn="b"/>
                      <a:r>
                        <a:rPr lang="it-IT" sz="1200" u="none" strike="noStrike">
                          <a:effectLst/>
                        </a:rPr>
                        <a:t>3</a:t>
                      </a:r>
                    </a:p>
                  </a:txBody>
                  <a:tcPr marL="1495" marR="1495" marT="1495" marB="0" anchor="b"/>
                </a:tc>
                <a:tc>
                  <a:txBody>
                    <a:bodyPr/>
                    <a:lstStyle/>
                    <a:p>
                      <a:pPr algn="ctr" fontAlgn="b"/>
                      <a:endParaRPr lang="it-IT" sz="1200" b="0" i="0" u="none" strike="noStrike">
                        <a:solidFill>
                          <a:srgbClr val="000000"/>
                        </a:solidFill>
                        <a:effectLst/>
                        <a:latin typeface="Calibri" panose="020F0502020204030204" pitchFamily="34" charset="0"/>
                      </a:endParaRPr>
                    </a:p>
                  </a:txBody>
                  <a:tcPr marL="1495" marR="1495" marT="1495" marB="0" anchor="b"/>
                </a:tc>
                <a:tc>
                  <a:txBody>
                    <a:bodyPr/>
                    <a:lstStyle/>
                    <a:p>
                      <a:pPr algn="ctr" fontAlgn="b"/>
                      <a:r>
                        <a:rPr lang="it-IT" sz="1200" u="none" strike="noStrike">
                          <a:effectLst/>
                        </a:rPr>
                        <a:t>6</a:t>
                      </a:r>
                      <a:endParaRPr lang="it-IT" sz="1200" b="0" i="0" u="none" strike="noStrike">
                        <a:solidFill>
                          <a:srgbClr val="000000"/>
                        </a:solidFill>
                        <a:effectLst/>
                        <a:latin typeface="Calibri" panose="020F0502020204030204" pitchFamily="34" charset="0"/>
                      </a:endParaRPr>
                    </a:p>
                  </a:txBody>
                  <a:tcPr marL="1495" marR="1495" marT="1495" marB="0" anchor="b"/>
                </a:tc>
                <a:extLst>
                  <a:ext uri="{0D108BD9-81ED-4DB2-BD59-A6C34878D82A}">
                    <a16:rowId xmlns:a16="http://schemas.microsoft.com/office/drawing/2014/main" val="1487619733"/>
                  </a:ext>
                </a:extLst>
              </a:tr>
              <a:tr h="306779">
                <a:tc vMerge="1">
                  <a:txBody>
                    <a:bodyPr/>
                    <a:lstStyle/>
                    <a:p>
                      <a:endParaRPr lang="it-IT"/>
                    </a:p>
                  </a:txBody>
                  <a:tcPr/>
                </a:tc>
                <a:tc>
                  <a:txBody>
                    <a:bodyPr/>
                    <a:lstStyle/>
                    <a:p>
                      <a:pPr algn="l" fontAlgn="b"/>
                      <a:r>
                        <a:rPr lang="it-IT" sz="1200" u="none" strike="noStrike">
                          <a:solidFill>
                            <a:schemeClr val="tx1"/>
                          </a:solidFill>
                          <a:effectLst/>
                        </a:rPr>
                        <a:t>FROSINONE</a:t>
                      </a:r>
                    </a:p>
                  </a:txBody>
                  <a:tcPr marL="1495" marR="1495" marT="1495" marB="0" anchor="b"/>
                </a:tc>
                <a:tc>
                  <a:txBody>
                    <a:bodyPr/>
                    <a:lstStyle/>
                    <a:p>
                      <a:pPr algn="ctr" fontAlgn="b"/>
                      <a:endParaRPr lang="it-IT" sz="1200" b="0" i="0" u="none" strike="noStrike">
                        <a:solidFill>
                          <a:srgbClr val="000000"/>
                        </a:solidFill>
                        <a:effectLst/>
                        <a:latin typeface="Calibri" panose="020F0502020204030204" pitchFamily="34" charset="0"/>
                      </a:endParaRPr>
                    </a:p>
                  </a:txBody>
                  <a:tcPr marL="1495" marR="1495" marT="1495" marB="0" anchor="b"/>
                </a:tc>
                <a:tc>
                  <a:txBody>
                    <a:bodyPr/>
                    <a:lstStyle/>
                    <a:p>
                      <a:pPr algn="ctr" fontAlgn="b"/>
                      <a:r>
                        <a:rPr lang="it-IT" sz="1200" u="none" strike="noStrike">
                          <a:effectLst/>
                        </a:rPr>
                        <a:t>1</a:t>
                      </a:r>
                      <a:endParaRPr lang="it-IT" sz="1200" b="0" i="0" u="none" strike="noStrike">
                        <a:solidFill>
                          <a:srgbClr val="000000"/>
                        </a:solidFill>
                        <a:effectLst/>
                        <a:latin typeface="Calibri" panose="020F0502020204030204" pitchFamily="34" charset="0"/>
                      </a:endParaRPr>
                    </a:p>
                  </a:txBody>
                  <a:tcPr marL="1495" marR="1495" marT="1495" marB="0" anchor="b"/>
                </a:tc>
                <a:tc>
                  <a:txBody>
                    <a:bodyPr/>
                    <a:lstStyle/>
                    <a:p>
                      <a:pPr algn="ctr" fontAlgn="b"/>
                      <a:endParaRPr lang="it-IT" sz="1200" b="0" i="0" u="none" strike="noStrike" dirty="0">
                        <a:solidFill>
                          <a:srgbClr val="000000"/>
                        </a:solidFill>
                        <a:effectLst/>
                        <a:latin typeface="Calibri" panose="020F0502020204030204" pitchFamily="34" charset="0"/>
                      </a:endParaRPr>
                    </a:p>
                  </a:txBody>
                  <a:tcPr marL="1495" marR="1495" marT="1495" marB="0" anchor="b"/>
                </a:tc>
                <a:tc>
                  <a:txBody>
                    <a:bodyPr/>
                    <a:lstStyle/>
                    <a:p>
                      <a:pPr algn="ctr" fontAlgn="b"/>
                      <a:r>
                        <a:rPr lang="it-IT" sz="1200" u="none" strike="noStrike">
                          <a:effectLst/>
                        </a:rPr>
                        <a:t>1</a:t>
                      </a:r>
                      <a:endParaRPr lang="it-IT" sz="1200" b="0" i="0" u="none" strike="noStrike">
                        <a:solidFill>
                          <a:srgbClr val="000000"/>
                        </a:solidFill>
                        <a:effectLst/>
                        <a:latin typeface="Calibri" panose="020F0502020204030204" pitchFamily="34" charset="0"/>
                      </a:endParaRPr>
                    </a:p>
                  </a:txBody>
                  <a:tcPr marL="1495" marR="1495" marT="1495" marB="0" anchor="b"/>
                </a:tc>
                <a:extLst>
                  <a:ext uri="{0D108BD9-81ED-4DB2-BD59-A6C34878D82A}">
                    <a16:rowId xmlns:a16="http://schemas.microsoft.com/office/drawing/2014/main" val="501011596"/>
                  </a:ext>
                </a:extLst>
              </a:tr>
              <a:tr h="307513">
                <a:tc vMerge="1">
                  <a:txBody>
                    <a:bodyPr/>
                    <a:lstStyle/>
                    <a:p>
                      <a:endParaRPr lang="it-IT"/>
                    </a:p>
                  </a:txBody>
                  <a:tcPr/>
                </a:tc>
                <a:tc>
                  <a:txBody>
                    <a:bodyPr/>
                    <a:lstStyle/>
                    <a:p>
                      <a:pPr algn="l" fontAlgn="b"/>
                      <a:r>
                        <a:rPr lang="it-IT" sz="1200" u="none" strike="noStrike" dirty="0">
                          <a:solidFill>
                            <a:schemeClr val="tx1"/>
                          </a:solidFill>
                          <a:effectLst/>
                        </a:rPr>
                        <a:t>ROMA OSTIENSE</a:t>
                      </a:r>
                      <a:endParaRPr lang="it-IT" sz="1200" b="0" i="0" u="none" strike="noStrike" dirty="0">
                        <a:solidFill>
                          <a:schemeClr val="tx1"/>
                        </a:solidFill>
                        <a:effectLst/>
                        <a:latin typeface="Calibri"/>
                      </a:endParaRPr>
                    </a:p>
                  </a:txBody>
                  <a:tcPr marL="1495" marR="1495" marT="1495" marB="0" anchor="b"/>
                </a:tc>
                <a:tc>
                  <a:txBody>
                    <a:bodyPr/>
                    <a:lstStyle/>
                    <a:p>
                      <a:pPr algn="ctr" fontAlgn="b"/>
                      <a:endParaRPr lang="it-IT" sz="1200" b="0" i="0" u="none" strike="noStrike" dirty="0">
                        <a:solidFill>
                          <a:srgbClr val="000000"/>
                        </a:solidFill>
                        <a:effectLst/>
                        <a:latin typeface="Calibri" panose="020F0502020204030204" pitchFamily="34" charset="0"/>
                      </a:endParaRPr>
                    </a:p>
                  </a:txBody>
                  <a:tcPr marL="1495" marR="1495" marT="1495" marB="0" anchor="b"/>
                </a:tc>
                <a:tc>
                  <a:txBody>
                    <a:bodyPr/>
                    <a:lstStyle/>
                    <a:p>
                      <a:pPr algn="ctr" fontAlgn="b"/>
                      <a:endParaRPr lang="it-IT" sz="1200" b="0" i="0" u="none" strike="noStrike">
                        <a:solidFill>
                          <a:srgbClr val="000000"/>
                        </a:solidFill>
                        <a:effectLst/>
                        <a:latin typeface="Calibri" panose="020F0502020204030204" pitchFamily="34" charset="0"/>
                      </a:endParaRPr>
                    </a:p>
                  </a:txBody>
                  <a:tcPr marL="1495" marR="1495" marT="1495" marB="0" anchor="b"/>
                </a:tc>
                <a:tc>
                  <a:txBody>
                    <a:bodyPr/>
                    <a:lstStyle/>
                    <a:p>
                      <a:pPr algn="ctr" fontAlgn="b"/>
                      <a:r>
                        <a:rPr lang="it-IT" sz="1200" u="none" strike="noStrike" dirty="0">
                          <a:effectLst/>
                        </a:rPr>
                        <a:t>1</a:t>
                      </a:r>
                      <a:endParaRPr lang="it-IT" sz="1200" b="0" i="0" u="none" strike="noStrike" dirty="0">
                        <a:solidFill>
                          <a:srgbClr val="000000"/>
                        </a:solidFill>
                        <a:effectLst/>
                        <a:latin typeface="Calibri" panose="020F0502020204030204" pitchFamily="34" charset="0"/>
                      </a:endParaRPr>
                    </a:p>
                  </a:txBody>
                  <a:tcPr marL="1495" marR="1495" marT="1495" marB="0" anchor="b"/>
                </a:tc>
                <a:tc>
                  <a:txBody>
                    <a:bodyPr/>
                    <a:lstStyle/>
                    <a:p>
                      <a:pPr algn="ctr" fontAlgn="b"/>
                      <a:r>
                        <a:rPr lang="it-IT" sz="1200" u="none" strike="noStrike" dirty="0">
                          <a:effectLst/>
                        </a:rPr>
                        <a:t>1</a:t>
                      </a:r>
                      <a:endParaRPr lang="it-IT" sz="1200" b="0" i="0" u="none" strike="noStrike" dirty="0">
                        <a:solidFill>
                          <a:srgbClr val="000000"/>
                        </a:solidFill>
                        <a:effectLst/>
                        <a:latin typeface="Calibri" panose="020F0502020204030204" pitchFamily="34" charset="0"/>
                      </a:endParaRPr>
                    </a:p>
                  </a:txBody>
                  <a:tcPr marL="1495" marR="1495" marT="1495" marB="0" anchor="b"/>
                </a:tc>
                <a:extLst>
                  <a:ext uri="{0D108BD9-81ED-4DB2-BD59-A6C34878D82A}">
                    <a16:rowId xmlns:a16="http://schemas.microsoft.com/office/drawing/2014/main" val="758828545"/>
                  </a:ext>
                </a:extLst>
              </a:tr>
              <a:tr h="257453">
                <a:tc vMerge="1">
                  <a:txBody>
                    <a:bodyPr/>
                    <a:lstStyle/>
                    <a:p>
                      <a:endParaRPr lang="it-IT"/>
                    </a:p>
                  </a:txBody>
                  <a:tcPr/>
                </a:tc>
                <a:tc>
                  <a:txBody>
                    <a:bodyPr/>
                    <a:lstStyle/>
                    <a:p>
                      <a:pPr algn="l" fontAlgn="b"/>
                      <a:r>
                        <a:rPr lang="it-IT" sz="1200" u="none" strike="noStrike" dirty="0">
                          <a:solidFill>
                            <a:schemeClr val="tx1"/>
                          </a:solidFill>
                          <a:effectLst/>
                        </a:rPr>
                        <a:t>ROMA TUSCOLANA</a:t>
                      </a:r>
                      <a:endParaRPr lang="it-IT" sz="1200" b="0" i="0" u="none" strike="noStrike" dirty="0">
                        <a:solidFill>
                          <a:schemeClr val="tx1"/>
                        </a:solidFill>
                        <a:effectLst/>
                        <a:latin typeface="Calibri"/>
                      </a:endParaRPr>
                    </a:p>
                  </a:txBody>
                  <a:tcPr marL="1495" marR="1495" marT="1495" marB="0" anchor="b"/>
                </a:tc>
                <a:tc>
                  <a:txBody>
                    <a:bodyPr/>
                    <a:lstStyle/>
                    <a:p>
                      <a:pPr algn="ctr" fontAlgn="b"/>
                      <a:r>
                        <a:rPr lang="it-IT" sz="1200" u="none" strike="noStrike" dirty="0">
                          <a:effectLst/>
                        </a:rPr>
                        <a:t>4</a:t>
                      </a:r>
                      <a:endParaRPr lang="it-IT" sz="1200" b="0" i="0" u="none" strike="noStrike" dirty="0">
                        <a:solidFill>
                          <a:srgbClr val="000000"/>
                        </a:solidFill>
                        <a:effectLst/>
                        <a:latin typeface="Calibri" panose="020F0502020204030204" pitchFamily="34" charset="0"/>
                      </a:endParaRPr>
                    </a:p>
                  </a:txBody>
                  <a:tcPr marL="1495" marR="1495" marT="1495" marB="0" anchor="b"/>
                </a:tc>
                <a:tc>
                  <a:txBody>
                    <a:bodyPr/>
                    <a:lstStyle/>
                    <a:p>
                      <a:pPr algn="ctr" fontAlgn="b"/>
                      <a:endParaRPr lang="it-IT" sz="1200" b="0" i="0" u="none" strike="noStrike">
                        <a:solidFill>
                          <a:srgbClr val="000000"/>
                        </a:solidFill>
                        <a:effectLst/>
                        <a:latin typeface="Calibri" panose="020F0502020204030204" pitchFamily="34" charset="0"/>
                      </a:endParaRPr>
                    </a:p>
                  </a:txBody>
                  <a:tcPr marL="1495" marR="1495" marT="1495" marB="0" anchor="b"/>
                </a:tc>
                <a:tc>
                  <a:txBody>
                    <a:bodyPr/>
                    <a:lstStyle/>
                    <a:p>
                      <a:pPr algn="ctr" fontAlgn="b"/>
                      <a:endParaRPr lang="it-IT" sz="1200" b="0" i="0" u="none" strike="noStrike" dirty="0">
                        <a:solidFill>
                          <a:srgbClr val="000000"/>
                        </a:solidFill>
                        <a:effectLst/>
                        <a:latin typeface="Calibri" panose="020F0502020204030204" pitchFamily="34" charset="0"/>
                      </a:endParaRPr>
                    </a:p>
                  </a:txBody>
                  <a:tcPr marL="1495" marR="1495" marT="1495" marB="0" anchor="b"/>
                </a:tc>
                <a:tc>
                  <a:txBody>
                    <a:bodyPr/>
                    <a:lstStyle/>
                    <a:p>
                      <a:pPr algn="ctr" fontAlgn="b"/>
                      <a:r>
                        <a:rPr lang="it-IT" sz="1200" u="none" strike="noStrike" dirty="0">
                          <a:effectLst/>
                        </a:rPr>
                        <a:t>4</a:t>
                      </a:r>
                      <a:endParaRPr lang="it-IT" sz="1200" b="0" i="0" u="none" strike="noStrike" dirty="0">
                        <a:solidFill>
                          <a:srgbClr val="000000"/>
                        </a:solidFill>
                        <a:effectLst/>
                        <a:latin typeface="Calibri" panose="020F0502020204030204" pitchFamily="34" charset="0"/>
                      </a:endParaRPr>
                    </a:p>
                  </a:txBody>
                  <a:tcPr marL="1495" marR="1495" marT="1495" marB="0" anchor="b"/>
                </a:tc>
                <a:extLst>
                  <a:ext uri="{0D108BD9-81ED-4DB2-BD59-A6C34878D82A}">
                    <a16:rowId xmlns:a16="http://schemas.microsoft.com/office/drawing/2014/main" val="655000625"/>
                  </a:ext>
                </a:extLst>
              </a:tr>
              <a:tr h="270506">
                <a:tc vMerge="1">
                  <a:txBody>
                    <a:bodyPr/>
                    <a:lstStyle/>
                    <a:p>
                      <a:endParaRPr lang="it-IT"/>
                    </a:p>
                  </a:txBody>
                  <a:tcPr/>
                </a:tc>
                <a:tc>
                  <a:txBody>
                    <a:bodyPr/>
                    <a:lstStyle/>
                    <a:p>
                      <a:pPr algn="l" fontAlgn="b"/>
                      <a:r>
                        <a:rPr lang="it-IT" sz="1200" u="none" strike="noStrike" dirty="0">
                          <a:solidFill>
                            <a:schemeClr val="tx1"/>
                          </a:solidFill>
                          <a:effectLst/>
                        </a:rPr>
                        <a:t>ROMA TERMINI</a:t>
                      </a:r>
                      <a:endParaRPr lang="it-IT" sz="1200" b="0" i="0" u="none" strike="noStrike" dirty="0">
                        <a:solidFill>
                          <a:schemeClr val="tx1"/>
                        </a:solidFill>
                        <a:effectLst/>
                        <a:latin typeface="Calibri"/>
                      </a:endParaRPr>
                    </a:p>
                  </a:txBody>
                  <a:tcPr marL="1495" marR="1495" marT="1495" marB="0" anchor="b"/>
                </a:tc>
                <a:tc>
                  <a:txBody>
                    <a:bodyPr/>
                    <a:lstStyle/>
                    <a:p>
                      <a:pPr algn="ctr" fontAlgn="b"/>
                      <a:endParaRPr lang="it-IT" sz="1200" b="0" i="0" u="none" strike="noStrike">
                        <a:solidFill>
                          <a:srgbClr val="000000"/>
                        </a:solidFill>
                        <a:effectLst/>
                        <a:latin typeface="Calibri" panose="020F0502020204030204" pitchFamily="34" charset="0"/>
                      </a:endParaRPr>
                    </a:p>
                  </a:txBody>
                  <a:tcPr marL="1495" marR="1495" marT="1495" marB="0" anchor="b"/>
                </a:tc>
                <a:tc>
                  <a:txBody>
                    <a:bodyPr/>
                    <a:lstStyle/>
                    <a:p>
                      <a:pPr algn="ctr" fontAlgn="b"/>
                      <a:r>
                        <a:rPr lang="it-IT" sz="1200" u="none" strike="noStrike">
                          <a:effectLst/>
                        </a:rPr>
                        <a:t>2</a:t>
                      </a:r>
                      <a:endParaRPr lang="it-IT" sz="1200" b="0" i="0" u="none" strike="noStrike">
                        <a:solidFill>
                          <a:srgbClr val="000000"/>
                        </a:solidFill>
                        <a:effectLst/>
                        <a:latin typeface="Calibri" panose="020F0502020204030204" pitchFamily="34" charset="0"/>
                      </a:endParaRPr>
                    </a:p>
                  </a:txBody>
                  <a:tcPr marL="1495" marR="1495" marT="1495" marB="0" anchor="b"/>
                </a:tc>
                <a:tc>
                  <a:txBody>
                    <a:bodyPr/>
                    <a:lstStyle/>
                    <a:p>
                      <a:pPr algn="ctr" fontAlgn="b"/>
                      <a:r>
                        <a:rPr lang="it-IT" sz="1200" u="none" strike="noStrike">
                          <a:effectLst/>
                        </a:rPr>
                        <a:t>2</a:t>
                      </a:r>
                      <a:endParaRPr lang="it-IT" sz="1200" b="0" i="0" u="none" strike="noStrike">
                        <a:solidFill>
                          <a:srgbClr val="000000"/>
                        </a:solidFill>
                        <a:effectLst/>
                        <a:latin typeface="Calibri" panose="020F0502020204030204" pitchFamily="34" charset="0"/>
                      </a:endParaRPr>
                    </a:p>
                  </a:txBody>
                  <a:tcPr marL="1495" marR="1495" marT="1495" marB="0" anchor="b"/>
                </a:tc>
                <a:tc>
                  <a:txBody>
                    <a:bodyPr/>
                    <a:lstStyle/>
                    <a:p>
                      <a:pPr algn="ctr" fontAlgn="b"/>
                      <a:r>
                        <a:rPr lang="it-IT" sz="1200" u="none" strike="noStrike" dirty="0">
                          <a:effectLst/>
                        </a:rPr>
                        <a:t>4</a:t>
                      </a:r>
                      <a:endParaRPr lang="it-IT" sz="1200" b="0" i="0" u="none" strike="noStrike" dirty="0">
                        <a:solidFill>
                          <a:srgbClr val="000000"/>
                        </a:solidFill>
                        <a:effectLst/>
                        <a:latin typeface="Calibri" panose="020F0502020204030204" pitchFamily="34" charset="0"/>
                      </a:endParaRPr>
                    </a:p>
                  </a:txBody>
                  <a:tcPr marL="1495" marR="1495" marT="1495" marB="0" anchor="b"/>
                </a:tc>
                <a:extLst>
                  <a:ext uri="{0D108BD9-81ED-4DB2-BD59-A6C34878D82A}">
                    <a16:rowId xmlns:a16="http://schemas.microsoft.com/office/drawing/2014/main" val="1993908506"/>
                  </a:ext>
                </a:extLst>
              </a:tr>
              <a:tr h="258733">
                <a:tc vMerge="1">
                  <a:txBody>
                    <a:bodyPr/>
                    <a:lstStyle/>
                    <a:p>
                      <a:endParaRPr lang="it-IT"/>
                    </a:p>
                  </a:txBody>
                  <a:tcPr/>
                </a:tc>
                <a:tc>
                  <a:txBody>
                    <a:bodyPr/>
                    <a:lstStyle/>
                    <a:p>
                      <a:pPr algn="l" fontAlgn="b"/>
                      <a:r>
                        <a:rPr lang="it-IT" sz="1200" u="none" strike="noStrike" dirty="0">
                          <a:effectLst/>
                        </a:rPr>
                        <a:t>TOTALE</a:t>
                      </a:r>
                      <a:endParaRPr lang="it-IT" sz="1200" b="1" i="0" u="none" strike="noStrike" dirty="0">
                        <a:solidFill>
                          <a:srgbClr val="000000"/>
                        </a:solidFill>
                        <a:effectLst/>
                        <a:latin typeface="Calibri" panose="020F0502020204030204" pitchFamily="34" charset="0"/>
                      </a:endParaRPr>
                    </a:p>
                  </a:txBody>
                  <a:tcPr marL="1495" marR="1495" marT="1495" marB="0" anchor="b"/>
                </a:tc>
                <a:tc>
                  <a:txBody>
                    <a:bodyPr/>
                    <a:lstStyle/>
                    <a:p>
                      <a:pPr algn="ctr" fontAlgn="b"/>
                      <a:r>
                        <a:rPr lang="it-IT" sz="1200" u="none" strike="noStrike">
                          <a:effectLst/>
                        </a:rPr>
                        <a:t>7</a:t>
                      </a:r>
                      <a:endParaRPr lang="it-IT" sz="1200" b="0" i="0" u="none" strike="noStrike">
                        <a:solidFill>
                          <a:srgbClr val="000000"/>
                        </a:solidFill>
                        <a:effectLst/>
                        <a:latin typeface="Calibri" panose="020F0502020204030204" pitchFamily="34" charset="0"/>
                      </a:endParaRPr>
                    </a:p>
                  </a:txBody>
                  <a:tcPr marL="1495" marR="1495" marT="1495" marB="0" anchor="b"/>
                </a:tc>
                <a:tc>
                  <a:txBody>
                    <a:bodyPr/>
                    <a:lstStyle/>
                    <a:p>
                      <a:pPr algn="ctr" fontAlgn="b"/>
                      <a:r>
                        <a:rPr lang="it-IT" sz="1200" u="none" strike="noStrike">
                          <a:effectLst/>
                        </a:rPr>
                        <a:t>11</a:t>
                      </a:r>
                      <a:endParaRPr lang="it-IT" sz="1200" b="0" i="0" u="none" strike="noStrike">
                        <a:solidFill>
                          <a:srgbClr val="000000"/>
                        </a:solidFill>
                        <a:effectLst/>
                        <a:latin typeface="Calibri" panose="020F0502020204030204" pitchFamily="34" charset="0"/>
                      </a:endParaRPr>
                    </a:p>
                  </a:txBody>
                  <a:tcPr marL="1495" marR="1495" marT="1495" marB="0" anchor="b"/>
                </a:tc>
                <a:tc>
                  <a:txBody>
                    <a:bodyPr/>
                    <a:lstStyle/>
                    <a:p>
                      <a:pPr algn="ctr" fontAlgn="b"/>
                      <a:r>
                        <a:rPr lang="it-IT" sz="1200" u="none" strike="noStrike">
                          <a:effectLst/>
                        </a:rPr>
                        <a:t>4</a:t>
                      </a:r>
                      <a:endParaRPr lang="it-IT" sz="1200" b="0" i="0" u="none" strike="noStrike">
                        <a:solidFill>
                          <a:srgbClr val="000000"/>
                        </a:solidFill>
                        <a:effectLst/>
                        <a:latin typeface="Calibri" panose="020F0502020204030204" pitchFamily="34" charset="0"/>
                      </a:endParaRPr>
                    </a:p>
                  </a:txBody>
                  <a:tcPr marL="1495" marR="1495" marT="1495" marB="0" anchor="b"/>
                </a:tc>
                <a:tc>
                  <a:txBody>
                    <a:bodyPr/>
                    <a:lstStyle/>
                    <a:p>
                      <a:pPr algn="ctr" fontAlgn="b"/>
                      <a:r>
                        <a:rPr lang="it-IT" sz="1200" u="none" strike="noStrike" dirty="0">
                          <a:effectLst/>
                        </a:rPr>
                        <a:t>22</a:t>
                      </a:r>
                      <a:endParaRPr lang="it-IT" sz="1200" b="0" i="0" u="none" strike="noStrike" dirty="0">
                        <a:solidFill>
                          <a:srgbClr val="000000"/>
                        </a:solidFill>
                        <a:effectLst/>
                        <a:latin typeface="Calibri" panose="020F0502020204030204" pitchFamily="34" charset="0"/>
                      </a:endParaRPr>
                    </a:p>
                  </a:txBody>
                  <a:tcPr marL="1495" marR="1495" marT="1495" marB="0" anchor="b"/>
                </a:tc>
                <a:extLst>
                  <a:ext uri="{0D108BD9-81ED-4DB2-BD59-A6C34878D82A}">
                    <a16:rowId xmlns:a16="http://schemas.microsoft.com/office/drawing/2014/main" val="2735940836"/>
                  </a:ext>
                </a:extLst>
              </a:tr>
            </a:tbl>
          </a:graphicData>
        </a:graphic>
      </p:graphicFrame>
    </p:spTree>
    <p:extLst>
      <p:ext uri="{BB962C8B-B14F-4D97-AF65-F5344CB8AC3E}">
        <p14:creationId xmlns:p14="http://schemas.microsoft.com/office/powerpoint/2010/main" val="172963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98C9FA0-5F7B-DCD6-CCC2-DED724C9E8DD}"/>
              </a:ext>
            </a:extLst>
          </p:cNvPr>
          <p:cNvSpPr>
            <a:spLocks noGrp="1"/>
          </p:cNvSpPr>
          <p:nvPr>
            <p:ph type="title"/>
          </p:nvPr>
        </p:nvSpPr>
        <p:spPr/>
        <p:txBody>
          <a:bodyPr/>
          <a:lstStyle/>
          <a:p>
            <a:r>
              <a:rPr lang="it-IT">
                <a:ea typeface="Calibri"/>
                <a:cs typeface="Calibri"/>
              </a:rPr>
              <a:t>Assunzioni DOS</a:t>
            </a:r>
            <a:endParaRPr lang="it-IT" dirty="0"/>
          </a:p>
        </p:txBody>
      </p:sp>
      <p:sp>
        <p:nvSpPr>
          <p:cNvPr id="3" name="Segnaposto contenuto 2">
            <a:extLst>
              <a:ext uri="{FF2B5EF4-FFF2-40B4-BE49-F238E27FC236}">
                <a16:creationId xmlns:a16="http://schemas.microsoft.com/office/drawing/2014/main" id="{94E649A9-0C3E-210A-36E8-44DE63FED7FD}"/>
              </a:ext>
            </a:extLst>
          </p:cNvPr>
          <p:cNvSpPr>
            <a:spLocks noGrp="1"/>
          </p:cNvSpPr>
          <p:nvPr>
            <p:ph idx="13"/>
          </p:nvPr>
        </p:nvSpPr>
        <p:spPr/>
        <p:txBody>
          <a:bodyPr/>
          <a:lstStyle/>
          <a:p>
            <a:r>
              <a:rPr lang="it-IT" dirty="0">
                <a:ea typeface="Calibri"/>
                <a:cs typeface="Calibri"/>
              </a:rPr>
              <a:t>2023 - 2024</a:t>
            </a:r>
            <a:endParaRPr lang="it-IT" dirty="0"/>
          </a:p>
        </p:txBody>
      </p:sp>
      <p:graphicFrame>
        <p:nvGraphicFramePr>
          <p:cNvPr id="5" name="Tabella 4"/>
          <p:cNvGraphicFramePr>
            <a:graphicFrameLocks noGrp="1"/>
          </p:cNvGraphicFramePr>
          <p:nvPr/>
        </p:nvGraphicFramePr>
        <p:xfrm>
          <a:off x="1865745" y="1732734"/>
          <a:ext cx="7278255" cy="2916101"/>
        </p:xfrm>
        <a:graphic>
          <a:graphicData uri="http://schemas.openxmlformats.org/drawingml/2006/table">
            <a:tbl>
              <a:tblPr firstRow="1" bandRow="1">
                <a:tableStyleId>{5C22544A-7EE6-4342-B048-85BDC9FD1C3A}</a:tableStyleId>
              </a:tblPr>
              <a:tblGrid>
                <a:gridCol w="3925455">
                  <a:extLst>
                    <a:ext uri="{9D8B030D-6E8A-4147-A177-3AD203B41FA5}">
                      <a16:colId xmlns:a16="http://schemas.microsoft.com/office/drawing/2014/main" val="62792834"/>
                    </a:ext>
                  </a:extLst>
                </a:gridCol>
                <a:gridCol w="1107825">
                  <a:extLst>
                    <a:ext uri="{9D8B030D-6E8A-4147-A177-3AD203B41FA5}">
                      <a16:colId xmlns:a16="http://schemas.microsoft.com/office/drawing/2014/main" val="2291153727"/>
                    </a:ext>
                  </a:extLst>
                </a:gridCol>
                <a:gridCol w="1016628">
                  <a:extLst>
                    <a:ext uri="{9D8B030D-6E8A-4147-A177-3AD203B41FA5}">
                      <a16:colId xmlns:a16="http://schemas.microsoft.com/office/drawing/2014/main" val="1762414258"/>
                    </a:ext>
                  </a:extLst>
                </a:gridCol>
                <a:gridCol w="1228347">
                  <a:extLst>
                    <a:ext uri="{9D8B030D-6E8A-4147-A177-3AD203B41FA5}">
                      <a16:colId xmlns:a16="http://schemas.microsoft.com/office/drawing/2014/main" val="1759791246"/>
                    </a:ext>
                  </a:extLst>
                </a:gridCol>
              </a:tblGrid>
              <a:tr h="673949">
                <a:tc>
                  <a:txBody>
                    <a:bodyPr/>
                    <a:lstStyle/>
                    <a:p>
                      <a:pPr algn="ctr" fontAlgn="b"/>
                      <a:r>
                        <a:rPr lang="it-IT" sz="1100" u="none" strike="noStrike" dirty="0">
                          <a:effectLst/>
                        </a:rPr>
                        <a:t>Unità Organizzativa</a:t>
                      </a:r>
                      <a:endParaRPr lang="it-IT"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it-IT" sz="1100" u="none" strike="noStrike" dirty="0">
                          <a:effectLst/>
                        </a:rPr>
                        <a:t>2023</a:t>
                      </a:r>
                      <a:endParaRPr lang="it-IT"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it-IT" sz="1100" u="none" strike="noStrike" dirty="0">
                          <a:effectLst/>
                        </a:rPr>
                        <a:t>2024</a:t>
                      </a:r>
                      <a:endParaRPr lang="it-IT"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it-IT" sz="1100" u="none" strike="noStrike" dirty="0">
                          <a:effectLst/>
                        </a:rPr>
                        <a:t>Totale </a:t>
                      </a:r>
                      <a:endParaRPr lang="it-IT" sz="11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419922487"/>
                  </a:ext>
                </a:extLst>
              </a:tr>
              <a:tr h="296883">
                <a:tc>
                  <a:txBody>
                    <a:bodyPr/>
                    <a:lstStyle/>
                    <a:p>
                      <a:pPr algn="l" fontAlgn="b"/>
                      <a:r>
                        <a:rPr lang="it-IT" sz="1100" u="none" strike="noStrike">
                          <a:effectLst/>
                        </a:rPr>
                        <a:t>AREA MANAGER LAZIO</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1</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it-IT" sz="1100" u="none" strike="noStrike" dirty="0">
                          <a:effectLst/>
                        </a:rPr>
                        <a:t> </a:t>
                      </a:r>
                      <a:endParaRPr lang="it-IT"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dirty="0">
                          <a:effectLst/>
                        </a:rPr>
                        <a:t>1</a:t>
                      </a:r>
                      <a:endParaRPr lang="it-IT"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5750937"/>
                  </a:ext>
                </a:extLst>
              </a:tr>
              <a:tr h="286987">
                <a:tc>
                  <a:txBody>
                    <a:bodyPr/>
                    <a:lstStyle/>
                    <a:p>
                      <a:pPr algn="l" fontAlgn="b"/>
                      <a:r>
                        <a:rPr lang="it-IT" sz="1100" u="none" strike="noStrike">
                          <a:effectLst/>
                        </a:rPr>
                        <a:t>GESTIONE IMPIANTI E CRS (Roma)</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1</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dirty="0">
                          <a:effectLst/>
                        </a:rPr>
                        <a:t>2</a:t>
                      </a:r>
                      <a:endParaRPr lang="it-IT"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dirty="0">
                          <a:effectLst/>
                        </a:rPr>
                        <a:t>3</a:t>
                      </a:r>
                      <a:endParaRPr lang="it-IT"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35792892"/>
                  </a:ext>
                </a:extLst>
              </a:tr>
              <a:tr h="258733">
                <a:tc>
                  <a:txBody>
                    <a:bodyPr/>
                    <a:lstStyle/>
                    <a:p>
                      <a:pPr algn="l" fontAlgn="b"/>
                      <a:r>
                        <a:rPr lang="it-IT" sz="1100" u="none" strike="noStrike">
                          <a:effectLst/>
                        </a:rPr>
                        <a:t>GESTIONE MANUTENZIONE STRAORDINARIA </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dirty="0">
                          <a:effectLst/>
                        </a:rPr>
                        <a:t>3</a:t>
                      </a:r>
                      <a:endParaRPr lang="it-IT"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dirty="0">
                          <a:effectLst/>
                        </a:rPr>
                        <a:t>3</a:t>
                      </a:r>
                      <a:endParaRPr lang="it-IT"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13597241"/>
                  </a:ext>
                </a:extLst>
              </a:tr>
              <a:tr h="257298">
                <a:tc>
                  <a:txBody>
                    <a:bodyPr/>
                    <a:lstStyle/>
                    <a:p>
                      <a:pPr algn="l" fontAlgn="b"/>
                      <a:r>
                        <a:rPr lang="it-IT" sz="1100" u="none" strike="noStrike" dirty="0">
                          <a:effectLst/>
                        </a:rPr>
                        <a:t>GESTIONE SERVIZI E MANUTENZIONE ORDINARIA </a:t>
                      </a:r>
                      <a:endParaRPr lang="it-IT"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9</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dirty="0">
                          <a:effectLst/>
                        </a:rPr>
                        <a:t>2</a:t>
                      </a:r>
                      <a:endParaRPr lang="it-IT"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dirty="0">
                          <a:effectLst/>
                        </a:rPr>
                        <a:t>11</a:t>
                      </a:r>
                      <a:endParaRPr lang="it-IT"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37346034"/>
                  </a:ext>
                </a:extLst>
              </a:tr>
              <a:tr h="306779">
                <a:tc>
                  <a:txBody>
                    <a:bodyPr/>
                    <a:lstStyle/>
                    <a:p>
                      <a:pPr algn="l" fontAlgn="b"/>
                      <a:r>
                        <a:rPr lang="it-IT" sz="1100" u="none" strike="noStrike">
                          <a:effectLst/>
                        </a:rPr>
                        <a:t>NUCLEO CONTROL ROOM STAZIONI </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2</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it-IT" sz="1100" u="none" strike="noStrike" dirty="0">
                          <a:effectLst/>
                        </a:rPr>
                        <a:t> </a:t>
                      </a:r>
                      <a:endParaRPr lang="it-IT"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dirty="0">
                          <a:effectLst/>
                        </a:rPr>
                        <a:t>2</a:t>
                      </a:r>
                      <a:endParaRPr lang="it-IT"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40259841"/>
                  </a:ext>
                </a:extLst>
              </a:tr>
              <a:tr h="307513">
                <a:tc>
                  <a:txBody>
                    <a:bodyPr/>
                    <a:lstStyle/>
                    <a:p>
                      <a:pPr algn="l" fontAlgn="b"/>
                      <a:r>
                        <a:rPr lang="it-IT" sz="1100" u="none" strike="noStrike">
                          <a:effectLst/>
                        </a:rPr>
                        <a:t>PRESIDIO TERRITORIALE SICUREZZA, AMBIENTE E QUALITA’ LAZIO</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2</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it-IT" sz="1100" u="none" strike="noStrike" dirty="0">
                          <a:effectLst/>
                        </a:rPr>
                        <a:t> </a:t>
                      </a:r>
                      <a:endParaRPr lang="it-IT"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dirty="0">
                          <a:effectLst/>
                        </a:rPr>
                        <a:t>2</a:t>
                      </a:r>
                      <a:endParaRPr lang="it-IT"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31136369"/>
                  </a:ext>
                </a:extLst>
              </a:tr>
              <a:tr h="257453">
                <a:tc>
                  <a:txBody>
                    <a:bodyPr/>
                    <a:lstStyle/>
                    <a:p>
                      <a:pPr algn="l" fontAlgn="b"/>
                      <a:r>
                        <a:rPr lang="it-IT" sz="1100" u="none" strike="noStrike">
                          <a:effectLst/>
                        </a:rPr>
                        <a:t>PROGRAMMAZIONE OPERATIVA E CONTROLLO QUALITA' (LAZIO)</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3</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dirty="0">
                          <a:effectLst/>
                        </a:rPr>
                        <a:t>3</a:t>
                      </a:r>
                      <a:endParaRPr lang="it-IT"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28018826"/>
                  </a:ext>
                </a:extLst>
              </a:tr>
              <a:tr h="270506">
                <a:tc>
                  <a:txBody>
                    <a:bodyPr/>
                    <a:lstStyle/>
                    <a:p>
                      <a:pPr algn="l" fontAlgn="b"/>
                      <a:r>
                        <a:rPr lang="it-IT" sz="1100" u="none" strike="noStrike">
                          <a:effectLst/>
                        </a:rPr>
                        <a:t>Totale </a:t>
                      </a:r>
                      <a:endParaRPr lang="it-IT"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18</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6</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dirty="0">
                          <a:effectLst/>
                        </a:rPr>
                        <a:t>25</a:t>
                      </a:r>
                      <a:endParaRPr lang="it-IT"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12210853"/>
                  </a:ext>
                </a:extLst>
              </a:tr>
            </a:tbl>
          </a:graphicData>
        </a:graphic>
      </p:graphicFrame>
    </p:spTree>
    <p:extLst>
      <p:ext uri="{BB962C8B-B14F-4D97-AF65-F5344CB8AC3E}">
        <p14:creationId xmlns:p14="http://schemas.microsoft.com/office/powerpoint/2010/main" val="9034450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Immagine 10">
            <a:extLst>
              <a:ext uri="{FF2B5EF4-FFF2-40B4-BE49-F238E27FC236}">
                <a16:creationId xmlns:a16="http://schemas.microsoft.com/office/drawing/2014/main" id="{23A282A8-6EC9-788D-BDD0-15CA42231DFB}"/>
              </a:ext>
            </a:extLst>
          </p:cNvPr>
          <p:cNvPicPr>
            <a:picLocks noChangeAspect="1"/>
          </p:cNvPicPr>
          <p:nvPr/>
        </p:nvPicPr>
        <p:blipFill rotWithShape="1">
          <a:blip r:embed="rId3">
            <a:extLst>
              <a:ext uri="{28A0092B-C50C-407E-A947-70E740481C1C}">
                <a14:useLocalDpi xmlns:a14="http://schemas.microsoft.com/office/drawing/2010/main" val="0"/>
              </a:ext>
            </a:extLst>
          </a:blip>
          <a:srcRect l="12409" t="21544" r="9009" b="38811"/>
          <a:stretch/>
        </p:blipFill>
        <p:spPr>
          <a:xfrm>
            <a:off x="0" y="0"/>
            <a:ext cx="11736020" cy="4344425"/>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5" name="Titolo 1">
            <a:extLst>
              <a:ext uri="{FF2B5EF4-FFF2-40B4-BE49-F238E27FC236}">
                <a16:creationId xmlns:a16="http://schemas.microsoft.com/office/drawing/2014/main" id="{EE88FD14-66CC-4CAF-3F31-A6581305179F}"/>
              </a:ext>
            </a:extLst>
          </p:cNvPr>
          <p:cNvSpPr>
            <a:spLocks noGrp="1"/>
          </p:cNvSpPr>
          <p:nvPr>
            <p:ph type="title"/>
          </p:nvPr>
        </p:nvSpPr>
        <p:spPr>
          <a:xfrm>
            <a:off x="180975" y="3752849"/>
            <a:ext cx="11555045" cy="2228851"/>
          </a:xfrm>
        </p:spPr>
        <p:txBody>
          <a:bodyPr vert="horz" lIns="91440" tIns="45720" rIns="91440" bIns="45720" rtlCol="0" anchor="ctr">
            <a:normAutofit/>
          </a:bodyPr>
          <a:lstStyle/>
          <a:p>
            <a:r>
              <a:rPr lang="it-IT" sz="3200" dirty="0"/>
              <a:t>CERIMONIA PER I 35 ANNI DI SERVIZIO</a:t>
            </a:r>
            <a:endParaRPr lang="en-US" sz="3100" dirty="0">
              <a:solidFill>
                <a:srgbClr val="FF0000"/>
              </a:solidFill>
            </a:endParaRPr>
          </a:p>
        </p:txBody>
      </p:sp>
      <p:sp>
        <p:nvSpPr>
          <p:cNvPr id="76" name="CasellaDiTesto 75">
            <a:extLst>
              <a:ext uri="{FF2B5EF4-FFF2-40B4-BE49-F238E27FC236}">
                <a16:creationId xmlns:a16="http://schemas.microsoft.com/office/drawing/2014/main" id="{09A9FD2B-B2BE-CC4F-34B5-3E766D9BEED1}"/>
              </a:ext>
            </a:extLst>
          </p:cNvPr>
          <p:cNvSpPr txBox="1"/>
          <p:nvPr/>
        </p:nvSpPr>
        <p:spPr>
          <a:xfrm>
            <a:off x="7797374" y="-707573"/>
            <a:ext cx="6783976" cy="480131"/>
          </a:xfrm>
          <a:prstGeom prst="rect">
            <a:avLst/>
          </a:prstGeom>
          <a:noFill/>
        </p:spPr>
        <p:txBody>
          <a:bodyPr wrap="square">
            <a:spAutoFit/>
          </a:bodyPr>
          <a:lstStyle/>
          <a:p>
            <a:pPr defTabSz="1219170">
              <a:lnSpc>
                <a:spcPct val="90000"/>
              </a:lnSpc>
              <a:spcAft>
                <a:spcPts val="600"/>
              </a:spcAft>
              <a:defRPr/>
            </a:pPr>
            <a:r>
              <a:rPr lang="en-US" sz="2800">
                <a:solidFill>
                  <a:schemeClr val="tx2"/>
                </a:solidFill>
              </a:rPr>
              <a:t>94 persone in organico </a:t>
            </a:r>
          </a:p>
        </p:txBody>
      </p:sp>
      <p:sp>
        <p:nvSpPr>
          <p:cNvPr id="38" name="CasellaDiTesto 37">
            <a:extLst>
              <a:ext uri="{FF2B5EF4-FFF2-40B4-BE49-F238E27FC236}">
                <a16:creationId xmlns:a16="http://schemas.microsoft.com/office/drawing/2014/main" id="{C6221EEC-C77A-23D0-28C6-85A77E60CA5A}"/>
              </a:ext>
            </a:extLst>
          </p:cNvPr>
          <p:cNvSpPr txBox="1"/>
          <p:nvPr/>
        </p:nvSpPr>
        <p:spPr>
          <a:xfrm>
            <a:off x="180975" y="5349359"/>
            <a:ext cx="8610600" cy="369332"/>
          </a:xfrm>
          <a:prstGeom prst="rect">
            <a:avLst/>
          </a:prstGeom>
          <a:noFill/>
        </p:spPr>
        <p:txBody>
          <a:bodyPr wrap="square">
            <a:spAutoFit/>
          </a:bodyPr>
          <a:lstStyle/>
          <a:p>
            <a:pPr marL="0" marR="0" lvl="0" indent="0" algn="l" defTabSz="914400" rtl="0" eaLnBrk="1" fontAlgn="auto" latinLnBrk="0" hangingPunct="1">
              <a:lnSpc>
                <a:spcPct val="90000"/>
              </a:lnSpc>
              <a:spcBef>
                <a:spcPts val="1200"/>
              </a:spcBef>
              <a:spcAft>
                <a:spcPts val="0"/>
              </a:spcAft>
              <a:buClrTx/>
              <a:buSzTx/>
              <a:buFont typeface="Arial" panose="020B0604020202020204" pitchFamily="34" charset="0"/>
              <a:buNone/>
              <a:tabLst/>
              <a:defRPr/>
            </a:pPr>
            <a:r>
              <a:rPr kumimoji="0" lang="it-IT" sz="2000" b="1" i="0" u="none" strike="noStrike" kern="1200" cap="none" spc="0" normalizeH="0" baseline="0" noProof="0" dirty="0">
                <a:ln>
                  <a:noFill/>
                </a:ln>
                <a:solidFill>
                  <a:srgbClr val="006666"/>
                </a:solidFill>
                <a:effectLst/>
                <a:uLnTx/>
                <a:uFillTx/>
                <a:latin typeface="Calibri" panose="020F0502020204030204"/>
                <a:ea typeface="+mn-ea"/>
                <a:cs typeface="+mn-cs"/>
              </a:rPr>
              <a:t>CONSEGNA DEGLI OROLOGI DEL 10/04/2024</a:t>
            </a:r>
          </a:p>
        </p:txBody>
      </p:sp>
    </p:spTree>
    <p:extLst>
      <p:ext uri="{BB962C8B-B14F-4D97-AF65-F5344CB8AC3E}">
        <p14:creationId xmlns:p14="http://schemas.microsoft.com/office/powerpoint/2010/main" val="13782799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25056" y="1711277"/>
            <a:ext cx="10778051" cy="797251"/>
          </a:xfrm>
        </p:spPr>
        <p:txBody>
          <a:bodyPr/>
          <a:lstStyle/>
          <a:p>
            <a:r>
              <a:rPr kumimoji="0" lang="it-IT" sz="4800" b="1" i="0" u="none" strike="noStrike" kern="1200" cap="none" spc="0" normalizeH="0" baseline="0" noProof="0" dirty="0">
                <a:ln>
                  <a:noFill/>
                </a:ln>
                <a:solidFill>
                  <a:srgbClr val="DC002E"/>
                </a:solidFill>
                <a:effectLst/>
                <a:uLnTx/>
                <a:uFillTx/>
                <a:latin typeface="Calibri" panose="020F0502020204030204"/>
                <a:ea typeface="+mj-ea"/>
                <a:cs typeface="+mj-cs"/>
              </a:rPr>
              <a:t>Grazie</a:t>
            </a:r>
            <a:endParaRPr lang="it-IT" sz="4000" dirty="0"/>
          </a:p>
        </p:txBody>
      </p:sp>
      <p:sp>
        <p:nvSpPr>
          <p:cNvPr id="4" name="Segnaposto testo 3"/>
          <p:cNvSpPr>
            <a:spLocks noGrp="1"/>
          </p:cNvSpPr>
          <p:nvPr>
            <p:ph type="body" sz="quarter" idx="11"/>
          </p:nvPr>
        </p:nvSpPr>
        <p:spPr>
          <a:xfrm>
            <a:off x="8968272" y="6494389"/>
            <a:ext cx="1553547" cy="322467"/>
          </a:xfrm>
        </p:spPr>
        <p:txBody>
          <a:bodyPr/>
          <a:lstStyle/>
          <a:p>
            <a:r>
              <a:rPr lang="it-IT" dirty="0"/>
              <a:t>Luglio 2024</a:t>
            </a:r>
          </a:p>
        </p:txBody>
      </p:sp>
    </p:spTree>
    <p:extLst>
      <p:ext uri="{BB962C8B-B14F-4D97-AF65-F5344CB8AC3E}">
        <p14:creationId xmlns:p14="http://schemas.microsoft.com/office/powerpoint/2010/main" val="71098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0E4B6849-90BF-9D1A-6C30-334805261909}"/>
              </a:ext>
            </a:extLst>
          </p:cNvPr>
          <p:cNvSpPr txBox="1"/>
          <p:nvPr/>
        </p:nvSpPr>
        <p:spPr>
          <a:xfrm>
            <a:off x="478971" y="0"/>
            <a:ext cx="10833463" cy="830997"/>
          </a:xfrm>
          <a:prstGeom prst="rect">
            <a:avLst/>
          </a:prstGeom>
          <a:noFill/>
        </p:spPr>
        <p:txBody>
          <a:bodyPr wrap="square" rtlCol="0">
            <a:spAutoFit/>
          </a:bodyPr>
          <a:lstStyle/>
          <a:p>
            <a:pPr algn="r"/>
            <a:r>
              <a:rPr lang="it-IT" sz="4800" b="1" dirty="0">
                <a:solidFill>
                  <a:srgbClr val="DC002E"/>
                </a:solidFill>
                <a:latin typeface="Calibri" panose="020F0502020204030204"/>
                <a:ea typeface="+mj-ea"/>
                <a:cs typeface="+mj-cs"/>
              </a:rPr>
              <a:t>AREA MANAGER LAZIO</a:t>
            </a:r>
            <a:endParaRPr lang="it-IT" dirty="0"/>
          </a:p>
        </p:txBody>
      </p:sp>
      <p:sp>
        <p:nvSpPr>
          <p:cNvPr id="3" name="CasellaDiTesto 2">
            <a:extLst>
              <a:ext uri="{FF2B5EF4-FFF2-40B4-BE49-F238E27FC236}">
                <a16:creationId xmlns:a16="http://schemas.microsoft.com/office/drawing/2014/main" id="{E8783499-C1EA-40F7-131E-EB5A07498EC1}"/>
              </a:ext>
            </a:extLst>
          </p:cNvPr>
          <p:cNvSpPr txBox="1"/>
          <p:nvPr/>
        </p:nvSpPr>
        <p:spPr>
          <a:xfrm>
            <a:off x="478970" y="830997"/>
            <a:ext cx="10833463" cy="1631216"/>
          </a:xfrm>
          <a:prstGeom prst="rect">
            <a:avLst/>
          </a:prstGeom>
          <a:noFill/>
        </p:spPr>
        <p:txBody>
          <a:bodyPr wrap="square" rtlCol="0">
            <a:spAutoFit/>
          </a:bodyPr>
          <a:lstStyle/>
          <a:p>
            <a:pPr algn="just"/>
            <a:r>
              <a:rPr lang="it-IT" sz="2000" dirty="0">
                <a:solidFill>
                  <a:schemeClr val="tx1">
                    <a:lumMod val="65000"/>
                    <a:lumOff val="35000"/>
                  </a:schemeClr>
                </a:solidFill>
              </a:rPr>
              <a:t> Assicura per gli asset di competenza, nel rispetto degli indirizzi societari, le funzioni tipiche del proprietario, garantendone la tutela, la custodia e la gestione tecnica in coerenza con il piano di produzione ed i piani commerciali nonché le attività previste dai contratti di servizio con le altre Società del Gruppo, intrattenendo per l’assolvimento delle responsabilità conseguenti diretti rapporti con la P.A. e i terzi.</a:t>
            </a:r>
          </a:p>
        </p:txBody>
      </p:sp>
      <p:sp>
        <p:nvSpPr>
          <p:cNvPr id="4" name="CasellaDiTesto 3">
            <a:extLst>
              <a:ext uri="{FF2B5EF4-FFF2-40B4-BE49-F238E27FC236}">
                <a16:creationId xmlns:a16="http://schemas.microsoft.com/office/drawing/2014/main" id="{1836278C-73F3-3832-6CAA-72F2F7A86204}"/>
              </a:ext>
            </a:extLst>
          </p:cNvPr>
          <p:cNvSpPr txBox="1"/>
          <p:nvPr/>
        </p:nvSpPr>
        <p:spPr>
          <a:xfrm>
            <a:off x="8835932" y="3908763"/>
            <a:ext cx="2594067" cy="369332"/>
          </a:xfrm>
          <a:prstGeom prst="rect">
            <a:avLst/>
          </a:prstGeom>
          <a:noFill/>
        </p:spPr>
        <p:txBody>
          <a:bodyPr wrap="square" rtlCol="0">
            <a:spAutoFit/>
          </a:bodyPr>
          <a:lstStyle/>
          <a:p>
            <a:r>
              <a:rPr lang="it-IT" sz="1800" b="0" i="0" u="none" strike="noStrike" baseline="0" dirty="0" err="1">
                <a:solidFill>
                  <a:schemeClr val="tx1">
                    <a:lumMod val="65000"/>
                    <a:lumOff val="35000"/>
                  </a:schemeClr>
                </a:solidFill>
              </a:rPr>
              <a:t>DOr</a:t>
            </a:r>
            <a:r>
              <a:rPr lang="it-IT" sz="1800" b="0" i="0" u="none" strike="noStrike" baseline="0" dirty="0">
                <a:solidFill>
                  <a:schemeClr val="tx1">
                    <a:lumMod val="65000"/>
                    <a:lumOff val="35000"/>
                  </a:schemeClr>
                </a:solidFill>
              </a:rPr>
              <a:t> </a:t>
            </a:r>
            <a:r>
              <a:rPr lang="it-IT" dirty="0">
                <a:solidFill>
                  <a:schemeClr val="tx1">
                    <a:lumMod val="65000"/>
                    <a:lumOff val="35000"/>
                  </a:schemeClr>
                </a:solidFill>
              </a:rPr>
              <a:t>572</a:t>
            </a:r>
            <a:r>
              <a:rPr lang="it-IT" sz="1800" b="0" i="0" u="none" strike="noStrike" baseline="0" dirty="0">
                <a:solidFill>
                  <a:schemeClr val="tx1">
                    <a:lumMod val="65000"/>
                    <a:lumOff val="35000"/>
                  </a:schemeClr>
                </a:solidFill>
              </a:rPr>
              <a:t>, 01/03/2024</a:t>
            </a:r>
            <a:endParaRPr lang="it-IT" dirty="0"/>
          </a:p>
        </p:txBody>
      </p:sp>
    </p:spTree>
    <p:extLst>
      <p:ext uri="{BB962C8B-B14F-4D97-AF65-F5344CB8AC3E}">
        <p14:creationId xmlns:p14="http://schemas.microsoft.com/office/powerpoint/2010/main" val="126732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uppo 40">
            <a:extLst>
              <a:ext uri="{FF2B5EF4-FFF2-40B4-BE49-F238E27FC236}">
                <a16:creationId xmlns:a16="http://schemas.microsoft.com/office/drawing/2014/main" id="{D4082C0A-3919-7D28-1110-07EDD5FE2489}"/>
              </a:ext>
            </a:extLst>
          </p:cNvPr>
          <p:cNvGrpSpPr/>
          <p:nvPr/>
        </p:nvGrpSpPr>
        <p:grpSpPr>
          <a:xfrm>
            <a:off x="892980" y="868512"/>
            <a:ext cx="5161935" cy="5633884"/>
            <a:chOff x="836973" y="777791"/>
            <a:chExt cx="5161935" cy="5633884"/>
          </a:xfrm>
        </p:grpSpPr>
        <p:pic>
          <p:nvPicPr>
            <p:cNvPr id="42" name="Immagine 41">
              <a:extLst>
                <a:ext uri="{FF2B5EF4-FFF2-40B4-BE49-F238E27FC236}">
                  <a16:creationId xmlns:a16="http://schemas.microsoft.com/office/drawing/2014/main" id="{6A3979FF-D484-43CA-E762-8F6C1CBB4CA7}"/>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6146" b="92188" l="29063" r="68521">
                          <a14:foregroundMark x1="55271" y1="85156" x2="55271" y2="85156"/>
                          <a14:foregroundMark x1="39092" y1="66406" x2="39092" y2="66406"/>
                          <a14:foregroundMark x1="56662" y1="85938" x2="56662" y2="85938"/>
                        </a14:backgroundRemoval>
                      </a14:imgEffect>
                      <a14:imgEffect>
                        <a14:saturation sat="0"/>
                      </a14:imgEffect>
                    </a14:imgLayer>
                  </a14:imgProps>
                </a:ext>
              </a:extLst>
            </a:blip>
            <a:srcRect l="29446" t="16230" r="30881" b="6754"/>
            <a:stretch/>
          </p:blipFill>
          <p:spPr>
            <a:xfrm>
              <a:off x="836973" y="777791"/>
              <a:ext cx="5161935" cy="5633884"/>
            </a:xfrm>
            <a:prstGeom prst="rect">
              <a:avLst/>
            </a:prstGeom>
          </p:spPr>
        </p:pic>
        <p:sp>
          <p:nvSpPr>
            <p:cNvPr id="43" name="Titolo 12">
              <a:extLst>
                <a:ext uri="{FF2B5EF4-FFF2-40B4-BE49-F238E27FC236}">
                  <a16:creationId xmlns:a16="http://schemas.microsoft.com/office/drawing/2014/main" id="{F05A2B67-D98E-084C-053A-4F9168C214C8}"/>
                </a:ext>
              </a:extLst>
            </p:cNvPr>
            <p:cNvSpPr txBox="1">
              <a:spLocks/>
            </p:cNvSpPr>
            <p:nvPr/>
          </p:nvSpPr>
          <p:spPr bwMode="auto">
            <a:xfrm>
              <a:off x="4701015" y="5426991"/>
              <a:ext cx="1297893" cy="388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rtlCol="0" anchor="b" anchorCtr="0" compatLnSpc="1">
              <a:prstTxWarp prst="textNoShape">
                <a:avLst/>
              </a:prstTxWarp>
              <a:noAutofit/>
            </a:bodyPr>
            <a:lstStyle>
              <a:lvl1pPr algn="l" defTabSz="914400" rtl="0" eaLnBrk="1" latinLnBrk="0" hangingPunct="1">
                <a:lnSpc>
                  <a:spcPct val="90000"/>
                </a:lnSpc>
                <a:spcBef>
                  <a:spcPct val="0"/>
                </a:spcBef>
                <a:buNone/>
                <a:defRPr lang="it-IT"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it-IT" sz="900"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Reggio Calabria</a:t>
              </a:r>
            </a:p>
          </p:txBody>
        </p:sp>
        <p:sp>
          <p:nvSpPr>
            <p:cNvPr id="44" name="Ovale 43">
              <a:extLst>
                <a:ext uri="{FF2B5EF4-FFF2-40B4-BE49-F238E27FC236}">
                  <a16:creationId xmlns:a16="http://schemas.microsoft.com/office/drawing/2014/main" id="{178BA1C0-094A-00C3-1235-D59CDE046968}"/>
                </a:ext>
              </a:extLst>
            </p:cNvPr>
            <p:cNvSpPr/>
            <p:nvPr/>
          </p:nvSpPr>
          <p:spPr>
            <a:xfrm>
              <a:off x="3234322" y="1690748"/>
              <a:ext cx="108000" cy="108000"/>
            </a:xfrm>
            <a:prstGeom prst="ellipse">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5" name="Ovale 44">
              <a:extLst>
                <a:ext uri="{FF2B5EF4-FFF2-40B4-BE49-F238E27FC236}">
                  <a16:creationId xmlns:a16="http://schemas.microsoft.com/office/drawing/2014/main" id="{E6B2002F-6A69-C5AA-56D2-4D311622614B}"/>
                </a:ext>
              </a:extLst>
            </p:cNvPr>
            <p:cNvSpPr/>
            <p:nvPr/>
          </p:nvSpPr>
          <p:spPr>
            <a:xfrm>
              <a:off x="3637598" y="1513138"/>
              <a:ext cx="108000" cy="108000"/>
            </a:xfrm>
            <a:prstGeom prst="ellipse">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6" name="Ovale 45">
              <a:extLst>
                <a:ext uri="{FF2B5EF4-FFF2-40B4-BE49-F238E27FC236}">
                  <a16:creationId xmlns:a16="http://schemas.microsoft.com/office/drawing/2014/main" id="{4C4DA9B3-883D-B249-37F3-7A2BDBE60D87}"/>
                </a:ext>
              </a:extLst>
            </p:cNvPr>
            <p:cNvSpPr/>
            <p:nvPr/>
          </p:nvSpPr>
          <p:spPr>
            <a:xfrm>
              <a:off x="3706010" y="2728185"/>
              <a:ext cx="108000" cy="108000"/>
            </a:xfrm>
            <a:prstGeom prst="ellipse">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7" name="Ovale 46">
              <a:extLst>
                <a:ext uri="{FF2B5EF4-FFF2-40B4-BE49-F238E27FC236}">
                  <a16:creationId xmlns:a16="http://schemas.microsoft.com/office/drawing/2014/main" id="{91095506-8ECA-58B9-86C0-3088EDFEDCB6}"/>
                </a:ext>
              </a:extLst>
            </p:cNvPr>
            <p:cNvSpPr/>
            <p:nvPr/>
          </p:nvSpPr>
          <p:spPr>
            <a:xfrm>
              <a:off x="5157340" y="3889436"/>
              <a:ext cx="108000" cy="108000"/>
            </a:xfrm>
            <a:prstGeom prst="ellipse">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4" name="Ovale 53">
              <a:extLst>
                <a:ext uri="{FF2B5EF4-FFF2-40B4-BE49-F238E27FC236}">
                  <a16:creationId xmlns:a16="http://schemas.microsoft.com/office/drawing/2014/main" id="{EA043A48-8BF6-59AF-2933-9212B7899916}"/>
                </a:ext>
              </a:extLst>
            </p:cNvPr>
            <p:cNvSpPr/>
            <p:nvPr/>
          </p:nvSpPr>
          <p:spPr>
            <a:xfrm>
              <a:off x="4812008" y="5483881"/>
              <a:ext cx="108000" cy="108000"/>
            </a:xfrm>
            <a:prstGeom prst="ellipse">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2" name="Ovale 61">
              <a:extLst>
                <a:ext uri="{FF2B5EF4-FFF2-40B4-BE49-F238E27FC236}">
                  <a16:creationId xmlns:a16="http://schemas.microsoft.com/office/drawing/2014/main" id="{038190E4-A1DF-A6F9-91F1-9D75E0D2BDBB}"/>
                </a:ext>
              </a:extLst>
            </p:cNvPr>
            <p:cNvSpPr/>
            <p:nvPr/>
          </p:nvSpPr>
          <p:spPr>
            <a:xfrm>
              <a:off x="4069696" y="4061968"/>
              <a:ext cx="108000" cy="108000"/>
            </a:xfrm>
            <a:prstGeom prst="ellipse">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6" name="Ovale 65">
              <a:extLst>
                <a:ext uri="{FF2B5EF4-FFF2-40B4-BE49-F238E27FC236}">
                  <a16:creationId xmlns:a16="http://schemas.microsoft.com/office/drawing/2014/main" id="{C4D67A93-87EF-DCF8-A8FF-84C8E8BA0087}"/>
                </a:ext>
              </a:extLst>
            </p:cNvPr>
            <p:cNvSpPr/>
            <p:nvPr/>
          </p:nvSpPr>
          <p:spPr>
            <a:xfrm>
              <a:off x="3814010" y="5568107"/>
              <a:ext cx="108000" cy="108000"/>
            </a:xfrm>
            <a:prstGeom prst="ellipse">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7" name="Ovale 66">
              <a:extLst>
                <a:ext uri="{FF2B5EF4-FFF2-40B4-BE49-F238E27FC236}">
                  <a16:creationId xmlns:a16="http://schemas.microsoft.com/office/drawing/2014/main" id="{A63C0388-0E29-97BD-9689-96DF7F7259AD}"/>
                </a:ext>
              </a:extLst>
            </p:cNvPr>
            <p:cNvSpPr/>
            <p:nvPr/>
          </p:nvSpPr>
          <p:spPr>
            <a:xfrm>
              <a:off x="2021800" y="4970936"/>
              <a:ext cx="108000" cy="108000"/>
            </a:xfrm>
            <a:prstGeom prst="ellipse">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9" name="Ovale 68">
              <a:extLst>
                <a:ext uri="{FF2B5EF4-FFF2-40B4-BE49-F238E27FC236}">
                  <a16:creationId xmlns:a16="http://schemas.microsoft.com/office/drawing/2014/main" id="{128D8B59-81A7-2070-E89D-2A13AB7807C2}"/>
                </a:ext>
              </a:extLst>
            </p:cNvPr>
            <p:cNvSpPr/>
            <p:nvPr/>
          </p:nvSpPr>
          <p:spPr>
            <a:xfrm>
              <a:off x="1985091" y="2215901"/>
              <a:ext cx="108000" cy="108000"/>
            </a:xfrm>
            <a:prstGeom prst="ellipse">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71" name="Figura a mano libera: forma 70">
            <a:extLst>
              <a:ext uri="{FF2B5EF4-FFF2-40B4-BE49-F238E27FC236}">
                <a16:creationId xmlns:a16="http://schemas.microsoft.com/office/drawing/2014/main" id="{8F536F96-1E1D-8B82-43E0-B4539DDF5ACA}"/>
              </a:ext>
            </a:extLst>
          </p:cNvPr>
          <p:cNvSpPr/>
          <p:nvPr/>
        </p:nvSpPr>
        <p:spPr>
          <a:xfrm>
            <a:off x="3079750" y="3368675"/>
            <a:ext cx="942975" cy="695325"/>
          </a:xfrm>
          <a:custGeom>
            <a:avLst/>
            <a:gdLst>
              <a:gd name="connsiteX0" fmla="*/ 781050 w 942975"/>
              <a:gd name="connsiteY0" fmla="*/ 676275 h 695325"/>
              <a:gd name="connsiteX1" fmla="*/ 831850 w 942975"/>
              <a:gd name="connsiteY1" fmla="*/ 638175 h 695325"/>
              <a:gd name="connsiteX2" fmla="*/ 895350 w 942975"/>
              <a:gd name="connsiteY2" fmla="*/ 577850 h 695325"/>
              <a:gd name="connsiteX3" fmla="*/ 882650 w 942975"/>
              <a:gd name="connsiteY3" fmla="*/ 536575 h 695325"/>
              <a:gd name="connsiteX4" fmla="*/ 942975 w 942975"/>
              <a:gd name="connsiteY4" fmla="*/ 454025 h 695325"/>
              <a:gd name="connsiteX5" fmla="*/ 904875 w 942975"/>
              <a:gd name="connsiteY5" fmla="*/ 273050 h 695325"/>
              <a:gd name="connsiteX6" fmla="*/ 917575 w 942975"/>
              <a:gd name="connsiteY6" fmla="*/ 234950 h 695325"/>
              <a:gd name="connsiteX7" fmla="*/ 876300 w 942975"/>
              <a:gd name="connsiteY7" fmla="*/ 234950 h 695325"/>
              <a:gd name="connsiteX8" fmla="*/ 854075 w 942975"/>
              <a:gd name="connsiteY8" fmla="*/ 212725 h 695325"/>
              <a:gd name="connsiteX9" fmla="*/ 574675 w 942975"/>
              <a:gd name="connsiteY9" fmla="*/ 168275 h 695325"/>
              <a:gd name="connsiteX10" fmla="*/ 314325 w 942975"/>
              <a:gd name="connsiteY10" fmla="*/ 76200 h 695325"/>
              <a:gd name="connsiteX11" fmla="*/ 301625 w 942975"/>
              <a:gd name="connsiteY11" fmla="*/ 0 h 695325"/>
              <a:gd name="connsiteX12" fmla="*/ 254000 w 942975"/>
              <a:gd name="connsiteY12" fmla="*/ 0 h 695325"/>
              <a:gd name="connsiteX13" fmla="*/ 266700 w 942975"/>
              <a:gd name="connsiteY13" fmla="*/ 47625 h 695325"/>
              <a:gd name="connsiteX14" fmla="*/ 238125 w 942975"/>
              <a:gd name="connsiteY14" fmla="*/ 6350 h 695325"/>
              <a:gd name="connsiteX15" fmla="*/ 114300 w 942975"/>
              <a:gd name="connsiteY15" fmla="*/ 15875 h 695325"/>
              <a:gd name="connsiteX16" fmla="*/ 0 w 942975"/>
              <a:gd name="connsiteY16" fmla="*/ 123825 h 695325"/>
              <a:gd name="connsiteX17" fmla="*/ 6350 w 942975"/>
              <a:gd name="connsiteY17" fmla="*/ 142875 h 695325"/>
              <a:gd name="connsiteX18" fmla="*/ 38100 w 942975"/>
              <a:gd name="connsiteY18" fmla="*/ 161925 h 695325"/>
              <a:gd name="connsiteX19" fmla="*/ 85725 w 942975"/>
              <a:gd name="connsiteY19" fmla="*/ 254000 h 695325"/>
              <a:gd name="connsiteX20" fmla="*/ 111125 w 942975"/>
              <a:gd name="connsiteY20" fmla="*/ 279400 h 695325"/>
              <a:gd name="connsiteX21" fmla="*/ 136525 w 942975"/>
              <a:gd name="connsiteY21" fmla="*/ 273050 h 695325"/>
              <a:gd name="connsiteX22" fmla="*/ 171450 w 942975"/>
              <a:gd name="connsiteY22" fmla="*/ 301625 h 695325"/>
              <a:gd name="connsiteX23" fmla="*/ 212725 w 942975"/>
              <a:gd name="connsiteY23" fmla="*/ 307975 h 695325"/>
              <a:gd name="connsiteX24" fmla="*/ 241300 w 942975"/>
              <a:gd name="connsiteY24" fmla="*/ 349250 h 695325"/>
              <a:gd name="connsiteX25" fmla="*/ 273050 w 942975"/>
              <a:gd name="connsiteY25" fmla="*/ 377825 h 695325"/>
              <a:gd name="connsiteX26" fmla="*/ 257175 w 942975"/>
              <a:gd name="connsiteY26" fmla="*/ 419100 h 695325"/>
              <a:gd name="connsiteX27" fmla="*/ 282575 w 942975"/>
              <a:gd name="connsiteY27" fmla="*/ 425450 h 695325"/>
              <a:gd name="connsiteX28" fmla="*/ 307975 w 942975"/>
              <a:gd name="connsiteY28" fmla="*/ 438150 h 695325"/>
              <a:gd name="connsiteX29" fmla="*/ 352425 w 942975"/>
              <a:gd name="connsiteY29" fmla="*/ 460375 h 695325"/>
              <a:gd name="connsiteX30" fmla="*/ 377825 w 942975"/>
              <a:gd name="connsiteY30" fmla="*/ 492125 h 695325"/>
              <a:gd name="connsiteX31" fmla="*/ 400050 w 942975"/>
              <a:gd name="connsiteY31" fmla="*/ 536575 h 695325"/>
              <a:gd name="connsiteX32" fmla="*/ 409575 w 942975"/>
              <a:gd name="connsiteY32" fmla="*/ 558800 h 695325"/>
              <a:gd name="connsiteX33" fmla="*/ 425450 w 942975"/>
              <a:gd name="connsiteY33" fmla="*/ 581025 h 695325"/>
              <a:gd name="connsiteX34" fmla="*/ 450850 w 942975"/>
              <a:gd name="connsiteY34" fmla="*/ 581025 h 695325"/>
              <a:gd name="connsiteX35" fmla="*/ 482600 w 942975"/>
              <a:gd name="connsiteY35" fmla="*/ 574675 h 695325"/>
              <a:gd name="connsiteX36" fmla="*/ 539750 w 942975"/>
              <a:gd name="connsiteY36" fmla="*/ 596900 h 695325"/>
              <a:gd name="connsiteX37" fmla="*/ 565150 w 942975"/>
              <a:gd name="connsiteY37" fmla="*/ 638175 h 695325"/>
              <a:gd name="connsiteX38" fmla="*/ 600075 w 942975"/>
              <a:gd name="connsiteY38" fmla="*/ 695325 h 695325"/>
              <a:gd name="connsiteX39" fmla="*/ 641350 w 942975"/>
              <a:gd name="connsiteY39" fmla="*/ 647700 h 695325"/>
              <a:gd name="connsiteX40" fmla="*/ 685800 w 942975"/>
              <a:gd name="connsiteY40" fmla="*/ 635000 h 695325"/>
              <a:gd name="connsiteX41" fmla="*/ 723900 w 942975"/>
              <a:gd name="connsiteY41" fmla="*/ 635000 h 695325"/>
              <a:gd name="connsiteX42" fmla="*/ 781050 w 942975"/>
              <a:gd name="connsiteY42" fmla="*/ 676275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42975" h="695325">
                <a:moveTo>
                  <a:pt x="781050" y="676275"/>
                </a:moveTo>
                <a:lnTo>
                  <a:pt x="831850" y="638175"/>
                </a:lnTo>
                <a:lnTo>
                  <a:pt x="895350" y="577850"/>
                </a:lnTo>
                <a:lnTo>
                  <a:pt x="882650" y="536575"/>
                </a:lnTo>
                <a:lnTo>
                  <a:pt x="942975" y="454025"/>
                </a:lnTo>
                <a:lnTo>
                  <a:pt x="904875" y="273050"/>
                </a:lnTo>
                <a:lnTo>
                  <a:pt x="917575" y="234950"/>
                </a:lnTo>
                <a:lnTo>
                  <a:pt x="876300" y="234950"/>
                </a:lnTo>
                <a:lnTo>
                  <a:pt x="854075" y="212725"/>
                </a:lnTo>
                <a:lnTo>
                  <a:pt x="574675" y="168275"/>
                </a:lnTo>
                <a:lnTo>
                  <a:pt x="314325" y="76200"/>
                </a:lnTo>
                <a:lnTo>
                  <a:pt x="301625" y="0"/>
                </a:lnTo>
                <a:lnTo>
                  <a:pt x="254000" y="0"/>
                </a:lnTo>
                <a:lnTo>
                  <a:pt x="266700" y="47625"/>
                </a:lnTo>
                <a:lnTo>
                  <a:pt x="238125" y="6350"/>
                </a:lnTo>
                <a:lnTo>
                  <a:pt x="114300" y="15875"/>
                </a:lnTo>
                <a:lnTo>
                  <a:pt x="0" y="123825"/>
                </a:lnTo>
                <a:lnTo>
                  <a:pt x="6350" y="142875"/>
                </a:lnTo>
                <a:lnTo>
                  <a:pt x="38100" y="161925"/>
                </a:lnTo>
                <a:lnTo>
                  <a:pt x="85725" y="254000"/>
                </a:lnTo>
                <a:lnTo>
                  <a:pt x="111125" y="279400"/>
                </a:lnTo>
                <a:lnTo>
                  <a:pt x="136525" y="273050"/>
                </a:lnTo>
                <a:lnTo>
                  <a:pt x="171450" y="301625"/>
                </a:lnTo>
                <a:lnTo>
                  <a:pt x="212725" y="307975"/>
                </a:lnTo>
                <a:lnTo>
                  <a:pt x="241300" y="349250"/>
                </a:lnTo>
                <a:lnTo>
                  <a:pt x="273050" y="377825"/>
                </a:lnTo>
                <a:lnTo>
                  <a:pt x="257175" y="419100"/>
                </a:lnTo>
                <a:lnTo>
                  <a:pt x="282575" y="425450"/>
                </a:lnTo>
                <a:lnTo>
                  <a:pt x="307975" y="438150"/>
                </a:lnTo>
                <a:lnTo>
                  <a:pt x="352425" y="460375"/>
                </a:lnTo>
                <a:lnTo>
                  <a:pt x="377825" y="492125"/>
                </a:lnTo>
                <a:lnTo>
                  <a:pt x="400050" y="536575"/>
                </a:lnTo>
                <a:lnTo>
                  <a:pt x="409575" y="558800"/>
                </a:lnTo>
                <a:lnTo>
                  <a:pt x="425450" y="581025"/>
                </a:lnTo>
                <a:lnTo>
                  <a:pt x="450850" y="581025"/>
                </a:lnTo>
                <a:lnTo>
                  <a:pt x="482600" y="574675"/>
                </a:lnTo>
                <a:lnTo>
                  <a:pt x="539750" y="596900"/>
                </a:lnTo>
                <a:lnTo>
                  <a:pt x="565150" y="638175"/>
                </a:lnTo>
                <a:lnTo>
                  <a:pt x="600075" y="695325"/>
                </a:lnTo>
                <a:lnTo>
                  <a:pt x="641350" y="647700"/>
                </a:lnTo>
                <a:lnTo>
                  <a:pt x="685800" y="635000"/>
                </a:lnTo>
                <a:lnTo>
                  <a:pt x="723900" y="635000"/>
                </a:lnTo>
                <a:lnTo>
                  <a:pt x="781050" y="676275"/>
                </a:lnTo>
                <a:close/>
              </a:path>
            </a:pathLst>
          </a:custGeom>
          <a:solidFill>
            <a:srgbClr val="FF0000">
              <a:alpha val="50000"/>
            </a:srgbClr>
          </a:solidFill>
          <a:ln w="28575">
            <a:solidFill>
              <a:srgbClr val="FF000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it-IT"/>
          </a:p>
        </p:txBody>
      </p:sp>
      <p:sp>
        <p:nvSpPr>
          <p:cNvPr id="5" name="Titolo 1">
            <a:extLst>
              <a:ext uri="{FF2B5EF4-FFF2-40B4-BE49-F238E27FC236}">
                <a16:creationId xmlns:a16="http://schemas.microsoft.com/office/drawing/2014/main" id="{EE88FD14-66CC-4CAF-3F31-A6581305179F}"/>
              </a:ext>
            </a:extLst>
          </p:cNvPr>
          <p:cNvSpPr>
            <a:spLocks noGrp="1"/>
          </p:cNvSpPr>
          <p:nvPr>
            <p:ph type="title"/>
          </p:nvPr>
        </p:nvSpPr>
        <p:spPr>
          <a:xfrm>
            <a:off x="290329" y="-352107"/>
            <a:ext cx="11176620" cy="866367"/>
          </a:xfrm>
        </p:spPr>
        <p:txBody>
          <a:bodyPr/>
          <a:lstStyle/>
          <a:p>
            <a:r>
              <a:rPr lang="it-IT" sz="2800" dirty="0"/>
              <a:t>DST - DOS - Area Manager L</a:t>
            </a:r>
            <a:r>
              <a:rPr lang="it-IT" dirty="0"/>
              <a:t>azio</a:t>
            </a:r>
          </a:p>
        </p:txBody>
      </p:sp>
      <p:sp>
        <p:nvSpPr>
          <p:cNvPr id="63" name="Ovale 62">
            <a:extLst>
              <a:ext uri="{FF2B5EF4-FFF2-40B4-BE49-F238E27FC236}">
                <a16:creationId xmlns:a16="http://schemas.microsoft.com/office/drawing/2014/main" id="{F217D814-9432-3203-8C63-DF7F69FDC050}"/>
              </a:ext>
            </a:extLst>
          </p:cNvPr>
          <p:cNvSpPr/>
          <p:nvPr/>
        </p:nvSpPr>
        <p:spPr>
          <a:xfrm>
            <a:off x="3413750" y="3597877"/>
            <a:ext cx="175154" cy="175155"/>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4" name="CasellaDiTesto 63">
            <a:extLst>
              <a:ext uri="{FF2B5EF4-FFF2-40B4-BE49-F238E27FC236}">
                <a16:creationId xmlns:a16="http://schemas.microsoft.com/office/drawing/2014/main" id="{CEBD69D3-542D-3E93-A588-6AB4F94283F2}"/>
              </a:ext>
            </a:extLst>
          </p:cNvPr>
          <p:cNvSpPr txBox="1"/>
          <p:nvPr/>
        </p:nvSpPr>
        <p:spPr>
          <a:xfrm>
            <a:off x="251336" y="3798437"/>
            <a:ext cx="6185986" cy="369332"/>
          </a:xfrm>
          <a:prstGeom prst="rect">
            <a:avLst/>
          </a:prstGeom>
          <a:noFill/>
        </p:spPr>
        <p:txBody>
          <a:bodyPr wrap="square">
            <a:spAutoFit/>
          </a:bodyPr>
          <a:lstStyle/>
          <a:p>
            <a:pPr marL="0" marR="0" lvl="0" indent="0" algn="l" defTabSz="914400" rtl="0" eaLnBrk="1" fontAlgn="auto" latinLnBrk="0" hangingPunct="1">
              <a:lnSpc>
                <a:spcPct val="90000"/>
              </a:lnSpc>
              <a:spcBef>
                <a:spcPts val="1200"/>
              </a:spcBef>
              <a:spcAft>
                <a:spcPts val="0"/>
              </a:spcAft>
              <a:buClrTx/>
              <a:buSzTx/>
              <a:buFont typeface="Arial" panose="020B0604020202020204" pitchFamily="34" charset="0"/>
              <a:buNone/>
              <a:tabLst/>
              <a:defRPr/>
            </a:pPr>
            <a:r>
              <a:rPr kumimoji="0" lang="it-IT" sz="2000" b="1" i="0" u="none" strike="noStrike" kern="1200" cap="none" spc="0" normalizeH="0" baseline="0" noProof="0" dirty="0">
                <a:ln>
                  <a:noFill/>
                </a:ln>
                <a:solidFill>
                  <a:srgbClr val="006666"/>
                </a:solidFill>
                <a:effectLst/>
                <a:uLnTx/>
                <a:uFillTx/>
                <a:latin typeface="Calibri" panose="020F0502020204030204"/>
                <a:ea typeface="+mn-ea"/>
                <a:cs typeface="+mn-cs"/>
              </a:rPr>
              <a:t>Station Manager Roma</a:t>
            </a:r>
          </a:p>
        </p:txBody>
      </p:sp>
      <p:cxnSp>
        <p:nvCxnSpPr>
          <p:cNvPr id="65" name="Connettore diritto 64">
            <a:extLst>
              <a:ext uri="{FF2B5EF4-FFF2-40B4-BE49-F238E27FC236}">
                <a16:creationId xmlns:a16="http://schemas.microsoft.com/office/drawing/2014/main" id="{69E047AA-F594-509F-6D87-2D9A88495AF3}"/>
              </a:ext>
            </a:extLst>
          </p:cNvPr>
          <p:cNvCxnSpPr>
            <a:cxnSpLocks/>
          </p:cNvCxnSpPr>
          <p:nvPr/>
        </p:nvCxnSpPr>
        <p:spPr>
          <a:xfrm flipV="1">
            <a:off x="2791729" y="3685454"/>
            <a:ext cx="703662" cy="285990"/>
          </a:xfrm>
          <a:prstGeom prst="line">
            <a:avLst/>
          </a:prstGeom>
          <a:noFill/>
          <a:ln w="19050">
            <a:solidFill>
              <a:schemeClr val="accent1"/>
            </a:solidFill>
            <a:miter lim="800000"/>
            <a:headEnd type="oval"/>
            <a:tailEnd type="oval"/>
          </a:ln>
          <a:effectLst/>
        </p:spPr>
        <p:style>
          <a:lnRef idx="1">
            <a:schemeClr val="accent1"/>
          </a:lnRef>
          <a:fillRef idx="3">
            <a:schemeClr val="accent1"/>
          </a:fillRef>
          <a:effectRef idx="2">
            <a:schemeClr val="accent1"/>
          </a:effectRef>
          <a:fontRef idx="minor">
            <a:schemeClr val="lt1"/>
          </a:fontRef>
        </p:style>
      </p:cxnSp>
      <p:sp>
        <p:nvSpPr>
          <p:cNvPr id="68" name="Right Arrow 3">
            <a:extLst>
              <a:ext uri="{FF2B5EF4-FFF2-40B4-BE49-F238E27FC236}">
                <a16:creationId xmlns:a16="http://schemas.microsoft.com/office/drawing/2014/main" id="{3257ACF4-4C69-D020-41D0-21425426A458}"/>
              </a:ext>
            </a:extLst>
          </p:cNvPr>
          <p:cNvSpPr/>
          <p:nvPr/>
        </p:nvSpPr>
        <p:spPr bwMode="auto">
          <a:xfrm>
            <a:off x="6868861" y="1904193"/>
            <a:ext cx="269652" cy="310043"/>
          </a:xfrm>
          <a:prstGeom prst="rightArrow">
            <a:avLst>
              <a:gd name="adj1" fmla="val 80022"/>
              <a:gd name="adj2" fmla="val 125209"/>
            </a:avLst>
          </a:prstGeom>
          <a:solidFill>
            <a:schemeClr val="tx2"/>
          </a:solidFill>
          <a:ln w="15875">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anchor="ctr"/>
          <a:lstStyle/>
          <a:p>
            <a:pPr algn="ctr" defTabSz="1219170" eaLnBrk="1" fontAlgn="auto" hangingPunct="1">
              <a:lnSpc>
                <a:spcPct val="80000"/>
              </a:lnSpc>
              <a:spcBef>
                <a:spcPts val="0"/>
              </a:spcBef>
              <a:spcAft>
                <a:spcPts val="0"/>
              </a:spcAft>
              <a:defRPr/>
            </a:pPr>
            <a:endParaRPr lang="en-US" sz="3200"/>
          </a:p>
        </p:txBody>
      </p:sp>
      <p:sp>
        <p:nvSpPr>
          <p:cNvPr id="70" name="CasellaDiTesto 69">
            <a:extLst>
              <a:ext uri="{FF2B5EF4-FFF2-40B4-BE49-F238E27FC236}">
                <a16:creationId xmlns:a16="http://schemas.microsoft.com/office/drawing/2014/main" id="{1BFD19C8-818D-CBBC-5CE0-583CC28C82B2}"/>
              </a:ext>
            </a:extLst>
          </p:cNvPr>
          <p:cNvSpPr txBox="1"/>
          <p:nvPr/>
        </p:nvSpPr>
        <p:spPr>
          <a:xfrm>
            <a:off x="7156580" y="1821165"/>
            <a:ext cx="6096000" cy="674031"/>
          </a:xfrm>
          <a:prstGeom prst="rect">
            <a:avLst/>
          </a:prstGeom>
          <a:noFill/>
        </p:spPr>
        <p:txBody>
          <a:bodyPr wrap="square">
            <a:spAutoFit/>
          </a:bodyPr>
          <a:lstStyle/>
          <a:p>
            <a:pPr defTabSz="1219170">
              <a:lnSpc>
                <a:spcPct val="90000"/>
              </a:lnSpc>
              <a:defRPr/>
            </a:pPr>
            <a:r>
              <a:rPr lang="en-US" sz="2800" dirty="0">
                <a:solidFill>
                  <a:schemeClr val="tx2"/>
                </a:solidFill>
              </a:rPr>
              <a:t>206 </a:t>
            </a:r>
            <a:r>
              <a:rPr lang="en-US" sz="2800" dirty="0" err="1">
                <a:solidFill>
                  <a:schemeClr val="tx2"/>
                </a:solidFill>
              </a:rPr>
              <a:t>Stazioni</a:t>
            </a:r>
            <a:endParaRPr lang="en-US" sz="2800" dirty="0">
              <a:solidFill>
                <a:schemeClr val="tx2"/>
              </a:solidFill>
            </a:endParaRPr>
          </a:p>
          <a:p>
            <a:pPr defTabSz="1219170">
              <a:lnSpc>
                <a:spcPct val="90000"/>
              </a:lnSpc>
              <a:defRPr/>
            </a:pPr>
            <a:r>
              <a:rPr lang="it-IT" sz="1400" dirty="0">
                <a:solidFill>
                  <a:srgbClr val="000000"/>
                </a:solidFill>
                <a:latin typeface="Calibri" panose="020F0502020204030204"/>
              </a:rPr>
              <a:t>di cui 186 a servizio viaggiatori d</a:t>
            </a:r>
            <a:r>
              <a:rPr kumimoji="0" lang="it-IT" sz="1400" b="0" i="0" u="none" strike="noStrike" kern="1200" cap="none" spc="0" normalizeH="0" baseline="0" noProof="0" dirty="0">
                <a:ln>
                  <a:noFill/>
                </a:ln>
                <a:solidFill>
                  <a:srgbClr val="000000"/>
                </a:solidFill>
                <a:effectLst/>
                <a:uLnTx/>
                <a:uFillTx/>
                <a:latin typeface="Calibri" panose="020F0502020204030204"/>
                <a:ea typeface="+mn-ea"/>
                <a:cs typeface="+mn-cs"/>
              </a:rPr>
              <a:t>elle quali </a:t>
            </a:r>
            <a:r>
              <a:rPr lang="it-IT" sz="1400" dirty="0">
                <a:solidFill>
                  <a:srgbClr val="000000"/>
                </a:solidFill>
                <a:latin typeface="Calibri" panose="020F0502020204030204"/>
              </a:rPr>
              <a:t>5</a:t>
            </a:r>
            <a:r>
              <a:rPr kumimoji="0" lang="it-IT" sz="1400" b="0" i="0" u="none" strike="noStrike" kern="1200" cap="none" spc="0" normalizeH="0" baseline="0" noProof="0" dirty="0">
                <a:ln>
                  <a:noFill/>
                </a:ln>
                <a:solidFill>
                  <a:srgbClr val="000000"/>
                </a:solidFill>
                <a:effectLst/>
                <a:uLnTx/>
                <a:uFillTx/>
                <a:latin typeface="Calibri" panose="020F0502020204030204"/>
                <a:ea typeface="+mn-ea"/>
                <a:cs typeface="+mn-cs"/>
              </a:rPr>
              <a:t> ex-</a:t>
            </a:r>
            <a:r>
              <a:rPr lang="it-IT" sz="1400" dirty="0">
                <a:solidFill>
                  <a:srgbClr val="000000"/>
                </a:solidFill>
                <a:latin typeface="Calibri" panose="020F0502020204030204"/>
              </a:rPr>
              <a:t>C</a:t>
            </a:r>
            <a:r>
              <a:rPr kumimoji="0" lang="it-IT" sz="1400" b="0" i="0" u="none" strike="noStrike" kern="1200" cap="none" spc="0" normalizeH="0" baseline="0" noProof="0" dirty="0" err="1">
                <a:ln>
                  <a:noFill/>
                </a:ln>
                <a:solidFill>
                  <a:srgbClr val="000000"/>
                </a:solidFill>
                <a:effectLst/>
                <a:uLnTx/>
                <a:uFillTx/>
                <a:latin typeface="Calibri" panose="020F0502020204030204"/>
                <a:ea typeface="+mn-ea"/>
                <a:cs typeface="+mn-cs"/>
              </a:rPr>
              <a:t>entostazioni</a:t>
            </a:r>
            <a:endParaRPr lang="en-US" sz="1800" dirty="0">
              <a:solidFill>
                <a:schemeClr val="tx2"/>
              </a:solidFill>
            </a:endParaRPr>
          </a:p>
        </p:txBody>
      </p:sp>
      <p:sp>
        <p:nvSpPr>
          <p:cNvPr id="73" name="CasellaDiTesto 72">
            <a:extLst>
              <a:ext uri="{FF2B5EF4-FFF2-40B4-BE49-F238E27FC236}">
                <a16:creationId xmlns:a16="http://schemas.microsoft.com/office/drawing/2014/main" id="{148EE15F-0579-BAD1-F095-12EB6922D90F}"/>
              </a:ext>
            </a:extLst>
          </p:cNvPr>
          <p:cNvSpPr txBox="1"/>
          <p:nvPr/>
        </p:nvSpPr>
        <p:spPr>
          <a:xfrm>
            <a:off x="7156580" y="2808733"/>
            <a:ext cx="6783976" cy="480131"/>
          </a:xfrm>
          <a:prstGeom prst="rect">
            <a:avLst/>
          </a:prstGeom>
          <a:noFill/>
        </p:spPr>
        <p:txBody>
          <a:bodyPr wrap="square">
            <a:spAutoFit/>
          </a:bodyPr>
          <a:lstStyle/>
          <a:p>
            <a:pPr defTabSz="1219170">
              <a:lnSpc>
                <a:spcPct val="90000"/>
              </a:lnSpc>
              <a:defRPr/>
            </a:pPr>
            <a:r>
              <a:rPr lang="en-US" sz="2800" dirty="0">
                <a:solidFill>
                  <a:srgbClr val="FF0000"/>
                </a:solidFill>
              </a:rPr>
              <a:t> </a:t>
            </a:r>
            <a:r>
              <a:rPr lang="en-US" sz="2800" dirty="0">
                <a:solidFill>
                  <a:schemeClr val="tx2"/>
                </a:solidFill>
              </a:rPr>
              <a:t>641.211</a:t>
            </a:r>
            <a:r>
              <a:rPr lang="en-US" sz="2800" dirty="0">
                <a:solidFill>
                  <a:srgbClr val="FF0000"/>
                </a:solidFill>
              </a:rPr>
              <a:t> </a:t>
            </a:r>
            <a:r>
              <a:rPr lang="en-US" sz="2800" dirty="0" err="1">
                <a:solidFill>
                  <a:schemeClr val="tx2"/>
                </a:solidFill>
              </a:rPr>
              <a:t>Viaggiatori</a:t>
            </a:r>
            <a:r>
              <a:rPr lang="en-US" sz="2800" dirty="0">
                <a:solidFill>
                  <a:schemeClr val="tx2"/>
                </a:solidFill>
              </a:rPr>
              <a:t>/</a:t>
            </a:r>
            <a:r>
              <a:rPr lang="en-US" sz="2800" dirty="0" err="1">
                <a:solidFill>
                  <a:schemeClr val="tx2"/>
                </a:solidFill>
              </a:rPr>
              <a:t>giorno</a:t>
            </a:r>
            <a:endParaRPr lang="en-US" sz="2800" dirty="0">
              <a:solidFill>
                <a:schemeClr val="tx2"/>
              </a:solidFill>
            </a:endParaRPr>
          </a:p>
        </p:txBody>
      </p:sp>
      <p:sp>
        <p:nvSpPr>
          <p:cNvPr id="76" name="CasellaDiTesto 75">
            <a:extLst>
              <a:ext uri="{FF2B5EF4-FFF2-40B4-BE49-F238E27FC236}">
                <a16:creationId xmlns:a16="http://schemas.microsoft.com/office/drawing/2014/main" id="{09A9FD2B-B2BE-CC4F-34B5-3E766D9BEED1}"/>
              </a:ext>
            </a:extLst>
          </p:cNvPr>
          <p:cNvSpPr txBox="1"/>
          <p:nvPr/>
        </p:nvSpPr>
        <p:spPr>
          <a:xfrm>
            <a:off x="7175074" y="3715240"/>
            <a:ext cx="6783976" cy="674031"/>
          </a:xfrm>
          <a:prstGeom prst="rect">
            <a:avLst/>
          </a:prstGeom>
          <a:noFill/>
        </p:spPr>
        <p:txBody>
          <a:bodyPr wrap="square">
            <a:spAutoFit/>
          </a:bodyPr>
          <a:lstStyle/>
          <a:p>
            <a:pPr defTabSz="1219170">
              <a:lnSpc>
                <a:spcPct val="90000"/>
              </a:lnSpc>
              <a:defRPr/>
            </a:pPr>
            <a:r>
              <a:rPr lang="en-US" sz="2800" dirty="0">
                <a:solidFill>
                  <a:schemeClr val="tx2"/>
                </a:solidFill>
              </a:rPr>
              <a:t>98 </a:t>
            </a:r>
            <a:r>
              <a:rPr lang="en-US" sz="2800" dirty="0" err="1">
                <a:solidFill>
                  <a:schemeClr val="tx2"/>
                </a:solidFill>
              </a:rPr>
              <a:t>persone</a:t>
            </a:r>
            <a:r>
              <a:rPr lang="en-US" sz="2800" dirty="0">
                <a:solidFill>
                  <a:schemeClr val="tx2"/>
                </a:solidFill>
              </a:rPr>
              <a:t> in </a:t>
            </a:r>
            <a:r>
              <a:rPr lang="en-US" sz="2800" dirty="0" err="1">
                <a:solidFill>
                  <a:schemeClr val="tx2"/>
                </a:solidFill>
              </a:rPr>
              <a:t>organico</a:t>
            </a:r>
            <a:endParaRPr lang="en-US" sz="2800" dirty="0">
              <a:solidFill>
                <a:schemeClr val="tx2"/>
              </a:solidFill>
            </a:endParaRPr>
          </a:p>
          <a:p>
            <a:pPr defTabSz="1219170">
              <a:lnSpc>
                <a:spcPct val="90000"/>
              </a:lnSpc>
              <a:defRPr/>
            </a:pPr>
            <a:r>
              <a:rPr lang="en-US" sz="1400" dirty="0"/>
              <a:t>di cui 85 STM Roma, 7 POCQ, 4 SAQ e 2 Staff di Area</a:t>
            </a:r>
          </a:p>
        </p:txBody>
      </p:sp>
      <p:sp>
        <p:nvSpPr>
          <p:cNvPr id="79" name="Right Arrow 3">
            <a:extLst>
              <a:ext uri="{FF2B5EF4-FFF2-40B4-BE49-F238E27FC236}">
                <a16:creationId xmlns:a16="http://schemas.microsoft.com/office/drawing/2014/main" id="{5D79EDEA-71EA-A562-212B-D99FA05CFEF2}"/>
              </a:ext>
            </a:extLst>
          </p:cNvPr>
          <p:cNvSpPr/>
          <p:nvPr/>
        </p:nvSpPr>
        <p:spPr bwMode="auto">
          <a:xfrm>
            <a:off x="6868861" y="2864524"/>
            <a:ext cx="269652" cy="310043"/>
          </a:xfrm>
          <a:prstGeom prst="rightArrow">
            <a:avLst>
              <a:gd name="adj1" fmla="val 80022"/>
              <a:gd name="adj2" fmla="val 125209"/>
            </a:avLst>
          </a:prstGeom>
          <a:solidFill>
            <a:schemeClr val="tx2"/>
          </a:solidFill>
          <a:ln w="15875">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anchor="ctr"/>
          <a:lstStyle/>
          <a:p>
            <a:pPr algn="ctr" defTabSz="1219170" eaLnBrk="1" fontAlgn="auto" hangingPunct="1">
              <a:lnSpc>
                <a:spcPct val="80000"/>
              </a:lnSpc>
              <a:spcBef>
                <a:spcPts val="0"/>
              </a:spcBef>
              <a:spcAft>
                <a:spcPts val="0"/>
              </a:spcAft>
              <a:defRPr/>
            </a:pPr>
            <a:endParaRPr lang="en-US" sz="3200"/>
          </a:p>
        </p:txBody>
      </p:sp>
      <p:sp>
        <p:nvSpPr>
          <p:cNvPr id="80" name="Right Arrow 3">
            <a:extLst>
              <a:ext uri="{FF2B5EF4-FFF2-40B4-BE49-F238E27FC236}">
                <a16:creationId xmlns:a16="http://schemas.microsoft.com/office/drawing/2014/main" id="{F82FFF9D-C640-C9A4-9706-5D1788F011BA}"/>
              </a:ext>
            </a:extLst>
          </p:cNvPr>
          <p:cNvSpPr/>
          <p:nvPr/>
        </p:nvSpPr>
        <p:spPr bwMode="auto">
          <a:xfrm>
            <a:off x="6874720" y="3770495"/>
            <a:ext cx="269652" cy="310043"/>
          </a:xfrm>
          <a:prstGeom prst="rightArrow">
            <a:avLst>
              <a:gd name="adj1" fmla="val 80022"/>
              <a:gd name="adj2" fmla="val 125209"/>
            </a:avLst>
          </a:prstGeom>
          <a:solidFill>
            <a:schemeClr val="tx2"/>
          </a:solidFill>
          <a:ln w="15875">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anchor="ctr"/>
          <a:lstStyle/>
          <a:p>
            <a:pPr algn="ctr" defTabSz="1219170" eaLnBrk="1" fontAlgn="auto" hangingPunct="1">
              <a:lnSpc>
                <a:spcPct val="80000"/>
              </a:lnSpc>
              <a:spcBef>
                <a:spcPts val="0"/>
              </a:spcBef>
              <a:spcAft>
                <a:spcPts val="0"/>
              </a:spcAft>
              <a:defRPr/>
            </a:pPr>
            <a:endParaRPr lang="en-US" sz="3200"/>
          </a:p>
        </p:txBody>
      </p:sp>
      <p:sp>
        <p:nvSpPr>
          <p:cNvPr id="3" name="Segnaposto contenuto 2">
            <a:extLst>
              <a:ext uri="{FF2B5EF4-FFF2-40B4-BE49-F238E27FC236}">
                <a16:creationId xmlns:a16="http://schemas.microsoft.com/office/drawing/2014/main" id="{51C16ADC-EE48-BB8B-C89F-42E49DF09E2B}"/>
              </a:ext>
            </a:extLst>
          </p:cNvPr>
          <p:cNvSpPr>
            <a:spLocks noGrp="1"/>
          </p:cNvSpPr>
          <p:nvPr>
            <p:ph idx="13"/>
          </p:nvPr>
        </p:nvSpPr>
        <p:spPr>
          <a:xfrm>
            <a:off x="87504" y="464312"/>
            <a:ext cx="11176620" cy="390933"/>
          </a:xfrm>
        </p:spPr>
        <p:txBody>
          <a:bodyPr/>
          <a:lstStyle/>
          <a:p>
            <a:endParaRPr lang="it-IT"/>
          </a:p>
        </p:txBody>
      </p:sp>
      <p:sp>
        <p:nvSpPr>
          <p:cNvPr id="81" name="CasellaDiTesto 80">
            <a:extLst>
              <a:ext uri="{FF2B5EF4-FFF2-40B4-BE49-F238E27FC236}">
                <a16:creationId xmlns:a16="http://schemas.microsoft.com/office/drawing/2014/main" id="{A2FBFF4B-6253-0605-138C-E25FDA2DB087}"/>
              </a:ext>
            </a:extLst>
          </p:cNvPr>
          <p:cNvSpPr txBox="1"/>
          <p:nvPr/>
        </p:nvSpPr>
        <p:spPr>
          <a:xfrm>
            <a:off x="7149867" y="4681518"/>
            <a:ext cx="6783976" cy="424732"/>
          </a:xfrm>
          <a:prstGeom prst="rect">
            <a:avLst/>
          </a:prstGeom>
          <a:noFill/>
        </p:spPr>
        <p:txBody>
          <a:bodyPr wrap="square">
            <a:spAutoFit/>
          </a:bodyPr>
          <a:lstStyle/>
          <a:p>
            <a:pPr defTabSz="1219170">
              <a:lnSpc>
                <a:spcPct val="90000"/>
              </a:lnSpc>
              <a:defRPr/>
            </a:pPr>
            <a:r>
              <a:rPr lang="en-US" sz="2400" dirty="0">
                <a:solidFill>
                  <a:schemeClr val="tx2"/>
                </a:solidFill>
              </a:rPr>
              <a:t>172 </a:t>
            </a:r>
            <a:r>
              <a:rPr lang="en-US" sz="2400" dirty="0" err="1">
                <a:solidFill>
                  <a:schemeClr val="tx2"/>
                </a:solidFill>
              </a:rPr>
              <a:t>Impianti</a:t>
            </a:r>
            <a:r>
              <a:rPr lang="en-US" sz="2400" dirty="0">
                <a:solidFill>
                  <a:schemeClr val="tx2"/>
                </a:solidFill>
              </a:rPr>
              <a:t> </a:t>
            </a:r>
            <a:r>
              <a:rPr lang="en-US" sz="2400" dirty="0" err="1">
                <a:solidFill>
                  <a:schemeClr val="tx2"/>
                </a:solidFill>
              </a:rPr>
              <a:t>traslo-elevatori</a:t>
            </a:r>
            <a:endParaRPr lang="en-US" sz="2400" dirty="0">
              <a:solidFill>
                <a:schemeClr val="tx2"/>
              </a:solidFill>
            </a:endParaRPr>
          </a:p>
        </p:txBody>
      </p:sp>
      <p:sp>
        <p:nvSpPr>
          <p:cNvPr id="84" name="Right Arrow 3">
            <a:extLst>
              <a:ext uri="{FF2B5EF4-FFF2-40B4-BE49-F238E27FC236}">
                <a16:creationId xmlns:a16="http://schemas.microsoft.com/office/drawing/2014/main" id="{0CFE4C5E-B621-515F-3257-CAE8AE90BCDC}"/>
              </a:ext>
            </a:extLst>
          </p:cNvPr>
          <p:cNvSpPr/>
          <p:nvPr/>
        </p:nvSpPr>
        <p:spPr bwMode="auto">
          <a:xfrm>
            <a:off x="6862148" y="4738863"/>
            <a:ext cx="269652" cy="310043"/>
          </a:xfrm>
          <a:prstGeom prst="rightArrow">
            <a:avLst>
              <a:gd name="adj1" fmla="val 80022"/>
              <a:gd name="adj2" fmla="val 125209"/>
            </a:avLst>
          </a:prstGeom>
          <a:solidFill>
            <a:schemeClr val="tx2"/>
          </a:solidFill>
          <a:ln w="15875">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anchor="ctr"/>
          <a:lstStyle/>
          <a:p>
            <a:pPr algn="ctr" defTabSz="1219170" eaLnBrk="1" fontAlgn="auto" hangingPunct="1">
              <a:lnSpc>
                <a:spcPct val="80000"/>
              </a:lnSpc>
              <a:spcBef>
                <a:spcPts val="0"/>
              </a:spcBef>
              <a:spcAft>
                <a:spcPts val="0"/>
              </a:spcAft>
              <a:defRPr/>
            </a:pPr>
            <a:endParaRPr lang="en-US" sz="3200"/>
          </a:p>
        </p:txBody>
      </p:sp>
    </p:spTree>
    <p:extLst>
      <p:ext uri="{BB962C8B-B14F-4D97-AF65-F5344CB8AC3E}">
        <p14:creationId xmlns:p14="http://schemas.microsoft.com/office/powerpoint/2010/main" val="1186494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asellaDiTesto 14">
            <a:extLst>
              <a:ext uri="{FF2B5EF4-FFF2-40B4-BE49-F238E27FC236}">
                <a16:creationId xmlns:a16="http://schemas.microsoft.com/office/drawing/2014/main" id="{79819F91-9F8A-A09B-20BE-D8C7258E5F59}"/>
              </a:ext>
            </a:extLst>
          </p:cNvPr>
          <p:cNvSpPr txBox="1"/>
          <p:nvPr/>
        </p:nvSpPr>
        <p:spPr>
          <a:xfrm>
            <a:off x="231999" y="85080"/>
            <a:ext cx="6096000" cy="492443"/>
          </a:xfrm>
          <a:prstGeom prst="rect">
            <a:avLst/>
          </a:prstGeom>
          <a:noFill/>
        </p:spPr>
        <p:txBody>
          <a:bodyPr wrap="square">
            <a:spAutoFit/>
          </a:bodyPr>
          <a:lstStyle/>
          <a:p>
            <a:r>
              <a:rPr kumimoji="0" lang="it-IT" sz="2600" b="1" i="0" u="none" strike="noStrike" kern="1200" cap="none" spc="0" normalizeH="0" baseline="0" noProof="0" dirty="0">
                <a:ln>
                  <a:noFill/>
                </a:ln>
                <a:solidFill>
                  <a:srgbClr val="DC002E"/>
                </a:solidFill>
                <a:effectLst/>
                <a:uLnTx/>
                <a:uFillTx/>
                <a:latin typeface="Calibri" panose="020F0502020204030204"/>
                <a:ea typeface="+mj-ea"/>
                <a:cs typeface="+mj-cs"/>
              </a:rPr>
              <a:t>DST - DOS - Area Manager Lazio</a:t>
            </a:r>
            <a:endParaRPr lang="it-IT" sz="2600" dirty="0"/>
          </a:p>
        </p:txBody>
      </p:sp>
      <p:sp>
        <p:nvSpPr>
          <p:cNvPr id="17" name="CasellaDiTesto 16">
            <a:extLst>
              <a:ext uri="{FF2B5EF4-FFF2-40B4-BE49-F238E27FC236}">
                <a16:creationId xmlns:a16="http://schemas.microsoft.com/office/drawing/2014/main" id="{A63EFB41-3374-3800-D307-31BEF808344A}"/>
              </a:ext>
            </a:extLst>
          </p:cNvPr>
          <p:cNvSpPr txBox="1"/>
          <p:nvPr/>
        </p:nvSpPr>
        <p:spPr>
          <a:xfrm>
            <a:off x="231999" y="577523"/>
            <a:ext cx="6096000" cy="430887"/>
          </a:xfrm>
          <a:prstGeom prst="rect">
            <a:avLst/>
          </a:prstGeom>
          <a:noFill/>
        </p:spPr>
        <p:txBody>
          <a:bodyPr wrap="square">
            <a:spAutoFit/>
          </a:bodyPr>
          <a:lstStyle/>
          <a:p>
            <a:r>
              <a:rPr lang="it-IT" sz="2200" b="1" dirty="0">
                <a:solidFill>
                  <a:srgbClr val="006666"/>
                </a:solidFill>
                <a:latin typeface="Calibri" panose="020F0502020204030204"/>
                <a:ea typeface="+mj-ea"/>
                <a:cs typeface="+mj-cs"/>
              </a:rPr>
              <a:t>Organigramma</a:t>
            </a:r>
            <a:endParaRPr lang="it-IT" dirty="0"/>
          </a:p>
        </p:txBody>
      </p:sp>
      <p:grpSp>
        <p:nvGrpSpPr>
          <p:cNvPr id="6" name="Gruppo 5">
            <a:extLst>
              <a:ext uri="{FF2B5EF4-FFF2-40B4-BE49-F238E27FC236}">
                <a16:creationId xmlns:a16="http://schemas.microsoft.com/office/drawing/2014/main" id="{0E391586-F4AA-2DAC-73B7-125F225628AE}"/>
              </a:ext>
            </a:extLst>
          </p:cNvPr>
          <p:cNvGrpSpPr/>
          <p:nvPr/>
        </p:nvGrpSpPr>
        <p:grpSpPr>
          <a:xfrm>
            <a:off x="2131950" y="977633"/>
            <a:ext cx="7278908" cy="4788376"/>
            <a:chOff x="2131950" y="977633"/>
            <a:chExt cx="7278908" cy="4788376"/>
          </a:xfrm>
        </p:grpSpPr>
        <p:pic>
          <p:nvPicPr>
            <p:cNvPr id="3" name="Immagine 2">
              <a:extLst>
                <a:ext uri="{FF2B5EF4-FFF2-40B4-BE49-F238E27FC236}">
                  <a16:creationId xmlns:a16="http://schemas.microsoft.com/office/drawing/2014/main" id="{B3B39E77-55EF-1F16-CE4C-00D7831FE6CD}"/>
                </a:ext>
              </a:extLst>
            </p:cNvPr>
            <p:cNvPicPr>
              <a:picLocks noChangeAspect="1"/>
            </p:cNvPicPr>
            <p:nvPr/>
          </p:nvPicPr>
          <p:blipFill rotWithShape="1">
            <a:blip r:embed="rId3">
              <a:extLst>
                <a:ext uri="{28A0092B-C50C-407E-A947-70E740481C1C}">
                  <a14:useLocalDpi xmlns:a14="http://schemas.microsoft.com/office/drawing/2010/main" val="0"/>
                </a:ext>
              </a:extLst>
            </a:blip>
            <a:srcRect t="5460"/>
            <a:stretch/>
          </p:blipFill>
          <p:spPr>
            <a:xfrm>
              <a:off x="2131950" y="977633"/>
              <a:ext cx="7278908" cy="4788376"/>
            </a:xfrm>
            <a:prstGeom prst="rect">
              <a:avLst/>
            </a:prstGeom>
          </p:spPr>
        </p:pic>
        <p:sp>
          <p:nvSpPr>
            <p:cNvPr id="5" name="Rettangolo 4">
              <a:extLst>
                <a:ext uri="{FF2B5EF4-FFF2-40B4-BE49-F238E27FC236}">
                  <a16:creationId xmlns:a16="http://schemas.microsoft.com/office/drawing/2014/main" id="{2AAF8682-DFD9-21CC-BAA4-DA6323474039}"/>
                </a:ext>
              </a:extLst>
            </p:cNvPr>
            <p:cNvSpPr/>
            <p:nvPr/>
          </p:nvSpPr>
          <p:spPr>
            <a:xfrm>
              <a:off x="6040407" y="4533362"/>
              <a:ext cx="50549" cy="457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2664411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65000"/>
            <a:alpha val="58000"/>
          </a:schemeClr>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0E4B6849-90BF-9D1A-6C30-334805261909}"/>
              </a:ext>
            </a:extLst>
          </p:cNvPr>
          <p:cNvSpPr txBox="1"/>
          <p:nvPr/>
        </p:nvSpPr>
        <p:spPr>
          <a:xfrm>
            <a:off x="478971" y="0"/>
            <a:ext cx="10833463" cy="830997"/>
          </a:xfrm>
          <a:prstGeom prst="rect">
            <a:avLst/>
          </a:prstGeom>
          <a:noFill/>
        </p:spPr>
        <p:txBody>
          <a:bodyPr wrap="square" rtlCol="0">
            <a:spAutoFit/>
          </a:bodyPr>
          <a:lstStyle/>
          <a:p>
            <a:pPr algn="r"/>
            <a:r>
              <a:rPr lang="it-IT" sz="4800" b="1" dirty="0">
                <a:solidFill>
                  <a:srgbClr val="DC002E"/>
                </a:solidFill>
                <a:latin typeface="Calibri" panose="020F0502020204030204"/>
                <a:ea typeface="+mj-ea"/>
                <a:cs typeface="+mj-cs"/>
              </a:rPr>
              <a:t>REPARTO GSMO</a:t>
            </a:r>
            <a:endParaRPr lang="it-IT" dirty="0"/>
          </a:p>
        </p:txBody>
      </p:sp>
      <p:sp>
        <p:nvSpPr>
          <p:cNvPr id="3" name="CasellaDiTesto 2">
            <a:extLst>
              <a:ext uri="{FF2B5EF4-FFF2-40B4-BE49-F238E27FC236}">
                <a16:creationId xmlns:a16="http://schemas.microsoft.com/office/drawing/2014/main" id="{E8783499-C1EA-40F7-131E-EB5A07498EC1}"/>
              </a:ext>
            </a:extLst>
          </p:cNvPr>
          <p:cNvSpPr txBox="1"/>
          <p:nvPr/>
        </p:nvSpPr>
        <p:spPr>
          <a:xfrm>
            <a:off x="478970" y="830997"/>
            <a:ext cx="10833463" cy="2246769"/>
          </a:xfrm>
          <a:prstGeom prst="rect">
            <a:avLst/>
          </a:prstGeom>
          <a:noFill/>
        </p:spPr>
        <p:txBody>
          <a:bodyPr wrap="square" rtlCol="0">
            <a:spAutoFit/>
          </a:bodyPr>
          <a:lstStyle/>
          <a:p>
            <a:pPr algn="just"/>
            <a:r>
              <a:rPr lang="it-IT" sz="2000" b="0" i="0" u="none" strike="noStrike" baseline="0" dirty="0">
                <a:solidFill>
                  <a:schemeClr val="tx1">
                    <a:lumMod val="65000"/>
                    <a:lumOff val="35000"/>
                  </a:schemeClr>
                </a:solidFill>
              </a:rPr>
              <a:t>Garantisce, nel rispetto degli standard e degli obiettivi stabiliti, il mantenimento in efficienza degli impianti di stazione di competenza, curando, anche attraverso l’organizzazione del personale dipendente, l’esecuzione delle attività di manutenzione ordinaria e pulizia/decoro e provvedendo altresì a garantire la consuntivazione delle attività tramite il sistema informativo. </a:t>
            </a:r>
          </a:p>
          <a:p>
            <a:pPr algn="just"/>
            <a:r>
              <a:rPr lang="it-IT" sz="2000" dirty="0">
                <a:solidFill>
                  <a:schemeClr val="tx1">
                    <a:lumMod val="65000"/>
                    <a:lumOff val="35000"/>
                  </a:schemeClr>
                </a:solidFill>
              </a:rPr>
              <a:t>C</a:t>
            </a:r>
            <a:r>
              <a:rPr lang="it-IT" sz="2000" b="0" i="0" u="none" strike="noStrike" baseline="0" dirty="0">
                <a:solidFill>
                  <a:schemeClr val="tx1">
                    <a:lumMod val="65000"/>
                    <a:lumOff val="35000"/>
                  </a:schemeClr>
                </a:solidFill>
              </a:rPr>
              <a:t>ura l’esecuzione dei controlli di qualità e le ispezioni sulle attività dei terzi ammessi ad operarvi (operatori commerciali, imprese appaltatrici, concessionari della pubblicità, ecc.) in relazione alle leggi, le policy di Gruppo, le condizioni contrattuali, gli standard qualitativi definiti e il decoro degli impianti.</a:t>
            </a:r>
            <a:endParaRPr lang="it-IT" sz="2000" dirty="0">
              <a:solidFill>
                <a:schemeClr val="tx1">
                  <a:lumMod val="65000"/>
                  <a:lumOff val="35000"/>
                </a:schemeClr>
              </a:solidFill>
            </a:endParaRPr>
          </a:p>
        </p:txBody>
      </p:sp>
      <p:sp>
        <p:nvSpPr>
          <p:cNvPr id="4" name="CasellaDiTesto 3">
            <a:extLst>
              <a:ext uri="{FF2B5EF4-FFF2-40B4-BE49-F238E27FC236}">
                <a16:creationId xmlns:a16="http://schemas.microsoft.com/office/drawing/2014/main" id="{1836278C-73F3-3832-6CAA-72F2F7A86204}"/>
              </a:ext>
            </a:extLst>
          </p:cNvPr>
          <p:cNvSpPr txBox="1"/>
          <p:nvPr/>
        </p:nvSpPr>
        <p:spPr>
          <a:xfrm>
            <a:off x="8835932" y="3908763"/>
            <a:ext cx="2594067" cy="369332"/>
          </a:xfrm>
          <a:prstGeom prst="rect">
            <a:avLst/>
          </a:prstGeom>
          <a:noFill/>
        </p:spPr>
        <p:txBody>
          <a:bodyPr wrap="square" rtlCol="0">
            <a:spAutoFit/>
          </a:bodyPr>
          <a:lstStyle/>
          <a:p>
            <a:r>
              <a:rPr lang="it-IT" sz="1800" b="0" i="0" u="none" strike="noStrike" baseline="0" dirty="0" err="1">
                <a:solidFill>
                  <a:schemeClr val="tx1">
                    <a:lumMod val="65000"/>
                    <a:lumOff val="35000"/>
                  </a:schemeClr>
                </a:solidFill>
              </a:rPr>
              <a:t>DOr</a:t>
            </a:r>
            <a:r>
              <a:rPr lang="it-IT" sz="1800" b="0" i="0" u="none" strike="noStrike" baseline="0" dirty="0">
                <a:solidFill>
                  <a:schemeClr val="tx1">
                    <a:lumMod val="65000"/>
                    <a:lumOff val="35000"/>
                  </a:schemeClr>
                </a:solidFill>
              </a:rPr>
              <a:t> 321, 05/08/2022</a:t>
            </a:r>
            <a:endParaRPr lang="it-IT" dirty="0"/>
          </a:p>
        </p:txBody>
      </p:sp>
    </p:spTree>
    <p:extLst>
      <p:ext uri="{BB962C8B-B14F-4D97-AF65-F5344CB8AC3E}">
        <p14:creationId xmlns:p14="http://schemas.microsoft.com/office/powerpoint/2010/main" val="2775226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Gruppo 71">
            <a:extLst>
              <a:ext uri="{FF2B5EF4-FFF2-40B4-BE49-F238E27FC236}">
                <a16:creationId xmlns:a16="http://schemas.microsoft.com/office/drawing/2014/main" id="{1C7988F6-DC84-13E8-4A31-981BF073F78A}"/>
              </a:ext>
            </a:extLst>
          </p:cNvPr>
          <p:cNvGrpSpPr>
            <a:grpSpLocks noChangeAspect="1"/>
          </p:cNvGrpSpPr>
          <p:nvPr/>
        </p:nvGrpSpPr>
        <p:grpSpPr>
          <a:xfrm>
            <a:off x="-368395" y="-746419"/>
            <a:ext cx="6132933" cy="6704614"/>
            <a:chOff x="-344407" y="-1012871"/>
            <a:chExt cx="6031721" cy="6946815"/>
          </a:xfrm>
          <a:blipFill dpi="0" rotWithShape="1">
            <a:blip r:embed="rId3">
              <a:extLst>
                <a:ext uri="{28A0092B-C50C-407E-A947-70E740481C1C}">
                  <a14:useLocalDpi xmlns:a14="http://schemas.microsoft.com/office/drawing/2010/main" val="0"/>
                </a:ext>
              </a:extLst>
            </a:blip>
            <a:srcRect/>
            <a:stretch>
              <a:fillRect/>
            </a:stretch>
          </a:blipFill>
        </p:grpSpPr>
        <p:sp>
          <p:nvSpPr>
            <p:cNvPr id="53" name="Esagono 52">
              <a:extLst>
                <a:ext uri="{FF2B5EF4-FFF2-40B4-BE49-F238E27FC236}">
                  <a16:creationId xmlns:a16="http://schemas.microsoft.com/office/drawing/2014/main" id="{7C010B2D-F685-3117-E6CC-F2DCD4C6407B}"/>
                </a:ext>
              </a:extLst>
            </p:cNvPr>
            <p:cNvSpPr/>
            <p:nvPr/>
          </p:nvSpPr>
          <p:spPr>
            <a:xfrm>
              <a:off x="-338542" y="-240479"/>
              <a:ext cx="1766398" cy="1522757"/>
            </a:xfrm>
            <a:prstGeom prst="hexagon">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4" name="Esagono 53">
              <a:extLst>
                <a:ext uri="{FF2B5EF4-FFF2-40B4-BE49-F238E27FC236}">
                  <a16:creationId xmlns:a16="http://schemas.microsoft.com/office/drawing/2014/main" id="{2B2A7341-64AF-EDCF-F834-A2A83B0CD84C}"/>
                </a:ext>
              </a:extLst>
            </p:cNvPr>
            <p:cNvSpPr/>
            <p:nvPr/>
          </p:nvSpPr>
          <p:spPr>
            <a:xfrm>
              <a:off x="1080476" y="543652"/>
              <a:ext cx="1766398" cy="1522757"/>
            </a:xfrm>
            <a:prstGeom prst="hexagon">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5" name="Esagono 54">
              <a:extLst>
                <a:ext uri="{FF2B5EF4-FFF2-40B4-BE49-F238E27FC236}">
                  <a16:creationId xmlns:a16="http://schemas.microsoft.com/office/drawing/2014/main" id="{162F65B7-3420-EEA6-9C57-17158380C0C1}"/>
                </a:ext>
              </a:extLst>
            </p:cNvPr>
            <p:cNvSpPr/>
            <p:nvPr/>
          </p:nvSpPr>
          <p:spPr>
            <a:xfrm>
              <a:off x="1080478" y="-1012871"/>
              <a:ext cx="1766398" cy="1522757"/>
            </a:xfrm>
            <a:prstGeom prst="hexagon">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6" name="Esagono 55">
              <a:extLst>
                <a:ext uri="{FF2B5EF4-FFF2-40B4-BE49-F238E27FC236}">
                  <a16:creationId xmlns:a16="http://schemas.microsoft.com/office/drawing/2014/main" id="{0836A398-08FB-51FC-4311-BB36956E52C0}"/>
                </a:ext>
              </a:extLst>
            </p:cNvPr>
            <p:cNvSpPr/>
            <p:nvPr/>
          </p:nvSpPr>
          <p:spPr>
            <a:xfrm>
              <a:off x="2499485" y="-238071"/>
              <a:ext cx="1766398" cy="1522757"/>
            </a:xfrm>
            <a:prstGeom prst="hexagon">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7" name="Esagono 56">
              <a:extLst>
                <a:ext uri="{FF2B5EF4-FFF2-40B4-BE49-F238E27FC236}">
                  <a16:creationId xmlns:a16="http://schemas.microsoft.com/office/drawing/2014/main" id="{1615411E-1FDA-82F2-BC89-879ADF5522B3}"/>
                </a:ext>
              </a:extLst>
            </p:cNvPr>
            <p:cNvSpPr/>
            <p:nvPr/>
          </p:nvSpPr>
          <p:spPr>
            <a:xfrm>
              <a:off x="3920916" y="542302"/>
              <a:ext cx="1766398" cy="1522757"/>
            </a:xfrm>
            <a:prstGeom prst="hexagon">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9" name="Esagono 58">
              <a:extLst>
                <a:ext uri="{FF2B5EF4-FFF2-40B4-BE49-F238E27FC236}">
                  <a16:creationId xmlns:a16="http://schemas.microsoft.com/office/drawing/2014/main" id="{3615EDBA-B8E6-557B-1A6E-3BEF7932010C}"/>
                </a:ext>
              </a:extLst>
            </p:cNvPr>
            <p:cNvSpPr/>
            <p:nvPr/>
          </p:nvSpPr>
          <p:spPr>
            <a:xfrm>
              <a:off x="3919579" y="-1009405"/>
              <a:ext cx="1766398" cy="1522757"/>
            </a:xfrm>
            <a:prstGeom prst="hexagon">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0" name="Esagono 59">
              <a:extLst>
                <a:ext uri="{FF2B5EF4-FFF2-40B4-BE49-F238E27FC236}">
                  <a16:creationId xmlns:a16="http://schemas.microsoft.com/office/drawing/2014/main" id="{2F3395B1-9C9E-5A8B-5000-1A84D9EA24A6}"/>
                </a:ext>
              </a:extLst>
            </p:cNvPr>
            <p:cNvSpPr/>
            <p:nvPr/>
          </p:nvSpPr>
          <p:spPr>
            <a:xfrm>
              <a:off x="-340941" y="1304301"/>
              <a:ext cx="1766398" cy="1522757"/>
            </a:xfrm>
            <a:prstGeom prst="hexagon">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1" name="Esagono 60">
              <a:extLst>
                <a:ext uri="{FF2B5EF4-FFF2-40B4-BE49-F238E27FC236}">
                  <a16:creationId xmlns:a16="http://schemas.microsoft.com/office/drawing/2014/main" id="{C423B18F-F309-8EC0-7D40-11E1D7A51372}"/>
                </a:ext>
              </a:extLst>
            </p:cNvPr>
            <p:cNvSpPr/>
            <p:nvPr/>
          </p:nvSpPr>
          <p:spPr>
            <a:xfrm>
              <a:off x="1077011" y="2089492"/>
              <a:ext cx="1766398" cy="1522757"/>
            </a:xfrm>
            <a:prstGeom prst="hexagon">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2" name="Esagono 61">
              <a:extLst>
                <a:ext uri="{FF2B5EF4-FFF2-40B4-BE49-F238E27FC236}">
                  <a16:creationId xmlns:a16="http://schemas.microsoft.com/office/drawing/2014/main" id="{E5F74256-C438-0B48-3A04-0E1ADCF10C7B}"/>
                </a:ext>
              </a:extLst>
            </p:cNvPr>
            <p:cNvSpPr/>
            <p:nvPr/>
          </p:nvSpPr>
          <p:spPr>
            <a:xfrm>
              <a:off x="2496020" y="1317100"/>
              <a:ext cx="1766398" cy="1522757"/>
            </a:xfrm>
            <a:prstGeom prst="hexagon">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3" name="Esagono 62">
              <a:extLst>
                <a:ext uri="{FF2B5EF4-FFF2-40B4-BE49-F238E27FC236}">
                  <a16:creationId xmlns:a16="http://schemas.microsoft.com/office/drawing/2014/main" id="{CAD6AD41-E0F8-9A58-6CCB-341426839046}"/>
                </a:ext>
              </a:extLst>
            </p:cNvPr>
            <p:cNvSpPr/>
            <p:nvPr/>
          </p:nvSpPr>
          <p:spPr>
            <a:xfrm>
              <a:off x="3917472" y="2087082"/>
              <a:ext cx="1766398" cy="1522757"/>
            </a:xfrm>
            <a:prstGeom prst="hexagon">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6" name="Esagono 65">
              <a:extLst>
                <a:ext uri="{FF2B5EF4-FFF2-40B4-BE49-F238E27FC236}">
                  <a16:creationId xmlns:a16="http://schemas.microsoft.com/office/drawing/2014/main" id="{4CD3DF86-A330-8BF8-9BCB-4954392CA6CC}"/>
                </a:ext>
              </a:extLst>
            </p:cNvPr>
            <p:cNvSpPr/>
            <p:nvPr/>
          </p:nvSpPr>
          <p:spPr>
            <a:xfrm>
              <a:off x="-344407" y="2859469"/>
              <a:ext cx="1766398" cy="1522757"/>
            </a:xfrm>
            <a:prstGeom prst="hexagon">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7" name="Esagono 66">
              <a:extLst>
                <a:ext uri="{FF2B5EF4-FFF2-40B4-BE49-F238E27FC236}">
                  <a16:creationId xmlns:a16="http://schemas.microsoft.com/office/drawing/2014/main" id="{AF6C08A9-AAE8-1E5C-937B-4E4552FC5DE6}"/>
                </a:ext>
              </a:extLst>
            </p:cNvPr>
            <p:cNvSpPr/>
            <p:nvPr/>
          </p:nvSpPr>
          <p:spPr>
            <a:xfrm>
              <a:off x="1083936" y="3644660"/>
              <a:ext cx="1766398" cy="1522757"/>
            </a:xfrm>
            <a:prstGeom prst="hexagon">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8" name="Esagono 67">
              <a:extLst>
                <a:ext uri="{FF2B5EF4-FFF2-40B4-BE49-F238E27FC236}">
                  <a16:creationId xmlns:a16="http://schemas.microsoft.com/office/drawing/2014/main" id="{D7301B6C-F80B-E3CD-0FB3-FA6B7E8704D4}"/>
                </a:ext>
              </a:extLst>
            </p:cNvPr>
            <p:cNvSpPr/>
            <p:nvPr/>
          </p:nvSpPr>
          <p:spPr>
            <a:xfrm>
              <a:off x="2501898" y="2861877"/>
              <a:ext cx="1766398" cy="1522757"/>
            </a:xfrm>
            <a:prstGeom prst="hexagon">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9" name="Esagono 68">
              <a:extLst>
                <a:ext uri="{FF2B5EF4-FFF2-40B4-BE49-F238E27FC236}">
                  <a16:creationId xmlns:a16="http://schemas.microsoft.com/office/drawing/2014/main" id="{A5031662-05A2-0DC1-DF9C-096394692C0A}"/>
                </a:ext>
              </a:extLst>
            </p:cNvPr>
            <p:cNvSpPr/>
            <p:nvPr/>
          </p:nvSpPr>
          <p:spPr>
            <a:xfrm>
              <a:off x="3914003" y="3641190"/>
              <a:ext cx="1766398" cy="1522757"/>
            </a:xfrm>
            <a:prstGeom prst="hexagon">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0" name="Esagono 69">
              <a:extLst>
                <a:ext uri="{FF2B5EF4-FFF2-40B4-BE49-F238E27FC236}">
                  <a16:creationId xmlns:a16="http://schemas.microsoft.com/office/drawing/2014/main" id="{F7DB8D0E-ED8B-D5B6-DDB2-7C068DDA5ED1}"/>
                </a:ext>
              </a:extLst>
            </p:cNvPr>
            <p:cNvSpPr/>
            <p:nvPr/>
          </p:nvSpPr>
          <p:spPr>
            <a:xfrm>
              <a:off x="-342012" y="4411187"/>
              <a:ext cx="1766398" cy="1522757"/>
            </a:xfrm>
            <a:prstGeom prst="hexagon">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1" name="Esagono 70">
              <a:extLst>
                <a:ext uri="{FF2B5EF4-FFF2-40B4-BE49-F238E27FC236}">
                  <a16:creationId xmlns:a16="http://schemas.microsoft.com/office/drawing/2014/main" id="{A89CEE61-75F2-79D3-7502-DE840BA2D433}"/>
                </a:ext>
              </a:extLst>
            </p:cNvPr>
            <p:cNvSpPr/>
            <p:nvPr/>
          </p:nvSpPr>
          <p:spPr>
            <a:xfrm>
              <a:off x="2501900" y="4410120"/>
              <a:ext cx="1766398" cy="1522757"/>
            </a:xfrm>
            <a:prstGeom prst="hexagon">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3" name="CasellaDiTesto 2">
            <a:extLst>
              <a:ext uri="{FF2B5EF4-FFF2-40B4-BE49-F238E27FC236}">
                <a16:creationId xmlns:a16="http://schemas.microsoft.com/office/drawing/2014/main" id="{3AB2C2F7-C6FC-E135-2DEC-D7527809BB5B}"/>
              </a:ext>
            </a:extLst>
          </p:cNvPr>
          <p:cNvSpPr txBox="1"/>
          <p:nvPr/>
        </p:nvSpPr>
        <p:spPr>
          <a:xfrm>
            <a:off x="6185889" y="309465"/>
            <a:ext cx="5120285"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3600" b="1" i="0" u="none" strike="noStrike" kern="1200" cap="none" spc="0" normalizeH="0" baseline="0" noProof="0" dirty="0">
                <a:ln>
                  <a:noFill/>
                </a:ln>
                <a:solidFill>
                  <a:srgbClr val="DC002E"/>
                </a:solidFill>
                <a:effectLst/>
                <a:uLnTx/>
                <a:uFillTx/>
                <a:latin typeface="Calibri" panose="020F0502020204030204"/>
                <a:ea typeface="+mn-ea"/>
                <a:cs typeface="+mn-cs"/>
              </a:rPr>
              <a:t>Station Manager </a:t>
            </a:r>
            <a:r>
              <a:rPr lang="it-IT" sz="3600" b="1" dirty="0">
                <a:solidFill>
                  <a:srgbClr val="DC002E"/>
                </a:solidFill>
                <a:latin typeface="Calibri" panose="020F0502020204030204"/>
              </a:rPr>
              <a:t>Roma</a:t>
            </a:r>
            <a:r>
              <a:rPr kumimoji="0" lang="it-IT" sz="3600" b="1" i="0" u="none" strike="noStrike" kern="1200" cap="none" spc="0" normalizeH="0" baseline="0" noProof="0" dirty="0">
                <a:ln>
                  <a:noFill/>
                </a:ln>
                <a:solidFill>
                  <a:srgbClr val="DC002E"/>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3600" b="1" i="0" u="none" strike="noStrike" kern="1200" cap="none" spc="0" normalizeH="0" baseline="0" noProof="0" dirty="0">
                <a:ln>
                  <a:noFill/>
                </a:ln>
                <a:solidFill>
                  <a:srgbClr val="DC002E"/>
                </a:solidFill>
                <a:effectLst/>
                <a:uLnTx/>
                <a:uFillTx/>
                <a:latin typeface="Calibri" panose="020F0502020204030204"/>
                <a:ea typeface="+mn-ea"/>
                <a:cs typeface="+mn-cs"/>
              </a:rPr>
              <a:t>Reparto GSMO </a:t>
            </a:r>
            <a:br>
              <a:rPr kumimoji="0" lang="it-IT" sz="2800" b="1" i="0" u="none" strike="noStrike" kern="1200" cap="none" spc="0" normalizeH="0" baseline="0" noProof="0" dirty="0">
                <a:ln>
                  <a:noFill/>
                </a:ln>
                <a:solidFill>
                  <a:srgbClr val="DC002E"/>
                </a:solidFill>
                <a:effectLst/>
                <a:uLnTx/>
                <a:uFillTx/>
                <a:latin typeface="Calibri" panose="020F0502020204030204"/>
                <a:ea typeface="+mn-ea"/>
                <a:cs typeface="+mn-cs"/>
              </a:rPr>
            </a:br>
            <a:endPar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 name="CasellaDiTesto 1">
            <a:extLst>
              <a:ext uri="{FF2B5EF4-FFF2-40B4-BE49-F238E27FC236}">
                <a16:creationId xmlns:a16="http://schemas.microsoft.com/office/drawing/2014/main" id="{F81780C2-CB50-3508-B151-2042C7FF5C8F}"/>
              </a:ext>
            </a:extLst>
          </p:cNvPr>
          <p:cNvSpPr txBox="1"/>
          <p:nvPr/>
        </p:nvSpPr>
        <p:spPr>
          <a:xfrm>
            <a:off x="6185890" y="1571349"/>
            <a:ext cx="6283234"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200" b="1" dirty="0">
                <a:solidFill>
                  <a:srgbClr val="006666"/>
                </a:solidFill>
                <a:latin typeface="Calibri" panose="020F0502020204030204"/>
              </a:rPr>
              <a:t>50</a:t>
            </a:r>
            <a:r>
              <a:rPr kumimoji="0" lang="it-IT" sz="2200" b="1" i="0" u="none" strike="noStrike" kern="1200" cap="none" spc="0" normalizeH="0" baseline="0" noProof="0" dirty="0">
                <a:ln>
                  <a:noFill/>
                </a:ln>
                <a:solidFill>
                  <a:srgbClr val="006666"/>
                </a:solidFill>
                <a:effectLst/>
                <a:uLnTx/>
                <a:uFillTx/>
                <a:latin typeface="Calibri" panose="020F0502020204030204"/>
                <a:ea typeface="+mn-ea"/>
                <a:cs typeface="+mn-cs"/>
              </a:rPr>
              <a:t> Persone di cui </a:t>
            </a:r>
            <a:r>
              <a:rPr lang="it-IT" sz="2200" b="1" dirty="0">
                <a:solidFill>
                  <a:srgbClr val="006666"/>
                </a:solidFill>
                <a:latin typeface="Calibri" panose="020F0502020204030204"/>
              </a:rPr>
              <a:t>22</a:t>
            </a:r>
            <a:r>
              <a:rPr kumimoji="0" lang="it-IT" sz="2200" b="1" i="0" u="none" strike="noStrike" kern="1200" cap="none" spc="0" normalizeH="0" baseline="0" noProof="0" dirty="0">
                <a:ln>
                  <a:noFill/>
                </a:ln>
                <a:solidFill>
                  <a:srgbClr val="006666"/>
                </a:solidFill>
                <a:effectLst/>
                <a:uLnTx/>
                <a:uFillTx/>
                <a:latin typeface="Calibri" panose="020F0502020204030204"/>
                <a:ea typeface="+mn-ea"/>
                <a:cs typeface="+mn-cs"/>
              </a:rPr>
              <a:t> nucleo manutentivo</a:t>
            </a:r>
            <a:endPar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nvGrpSpPr>
          <p:cNvPr id="21" name="Gruppo 20">
            <a:extLst>
              <a:ext uri="{FF2B5EF4-FFF2-40B4-BE49-F238E27FC236}">
                <a16:creationId xmlns:a16="http://schemas.microsoft.com/office/drawing/2014/main" id="{4007849F-8917-D42C-8915-D24C1D1C4BBA}"/>
              </a:ext>
            </a:extLst>
          </p:cNvPr>
          <p:cNvGrpSpPr/>
          <p:nvPr/>
        </p:nvGrpSpPr>
        <p:grpSpPr>
          <a:xfrm>
            <a:off x="5700328" y="4074366"/>
            <a:ext cx="3189216" cy="3077925"/>
            <a:chOff x="5518397" y="3253884"/>
            <a:chExt cx="3189216" cy="3077925"/>
          </a:xfrm>
          <a:blipFill dpi="0" rotWithShape="1">
            <a:blip r:embed="rId4">
              <a:extLst>
                <a:ext uri="{28A0092B-C50C-407E-A947-70E740481C1C}">
                  <a14:useLocalDpi xmlns:a14="http://schemas.microsoft.com/office/drawing/2010/main" val="0"/>
                </a:ext>
              </a:extLst>
            </a:blip>
            <a:srcRect/>
            <a:stretch>
              <a:fillRect/>
            </a:stretch>
          </a:blipFill>
        </p:grpSpPr>
        <p:sp>
          <p:nvSpPr>
            <p:cNvPr id="12" name="Esagono 11">
              <a:extLst>
                <a:ext uri="{FF2B5EF4-FFF2-40B4-BE49-F238E27FC236}">
                  <a16:creationId xmlns:a16="http://schemas.microsoft.com/office/drawing/2014/main" id="{74E55CB8-C953-CE6B-EC3E-C056A2C7F653}"/>
                </a:ext>
              </a:extLst>
            </p:cNvPr>
            <p:cNvSpPr/>
            <p:nvPr/>
          </p:nvSpPr>
          <p:spPr>
            <a:xfrm>
              <a:off x="6940439" y="4039075"/>
              <a:ext cx="1767174" cy="1522757"/>
            </a:xfrm>
            <a:prstGeom prst="hexagon">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Esagono 10">
              <a:extLst>
                <a:ext uri="{FF2B5EF4-FFF2-40B4-BE49-F238E27FC236}">
                  <a16:creationId xmlns:a16="http://schemas.microsoft.com/office/drawing/2014/main" id="{010D06F4-473E-4D28-8E22-E280BD6F3627}"/>
                </a:ext>
              </a:extLst>
            </p:cNvPr>
            <p:cNvSpPr/>
            <p:nvPr/>
          </p:nvSpPr>
          <p:spPr>
            <a:xfrm>
              <a:off x="5521865" y="3253884"/>
              <a:ext cx="1767174" cy="1522757"/>
            </a:xfrm>
            <a:prstGeom prst="hexagon">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Esagono 14">
              <a:extLst>
                <a:ext uri="{FF2B5EF4-FFF2-40B4-BE49-F238E27FC236}">
                  <a16:creationId xmlns:a16="http://schemas.microsoft.com/office/drawing/2014/main" id="{0E3F4FD3-E1C8-E436-C375-17BC31624444}"/>
                </a:ext>
              </a:extLst>
            </p:cNvPr>
            <p:cNvSpPr/>
            <p:nvPr/>
          </p:nvSpPr>
          <p:spPr>
            <a:xfrm>
              <a:off x="5518397" y="4809052"/>
              <a:ext cx="1767174" cy="1522757"/>
            </a:xfrm>
            <a:prstGeom prst="hexagon">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22" name="Gruppo 21">
            <a:extLst>
              <a:ext uri="{FF2B5EF4-FFF2-40B4-BE49-F238E27FC236}">
                <a16:creationId xmlns:a16="http://schemas.microsoft.com/office/drawing/2014/main" id="{D8BA5738-EF22-F93F-2F58-53126D49739A}"/>
              </a:ext>
            </a:extLst>
          </p:cNvPr>
          <p:cNvGrpSpPr/>
          <p:nvPr/>
        </p:nvGrpSpPr>
        <p:grpSpPr>
          <a:xfrm>
            <a:off x="8516127" y="2086246"/>
            <a:ext cx="3189216" cy="3077925"/>
            <a:chOff x="5518397" y="3253884"/>
            <a:chExt cx="3189216" cy="3077925"/>
          </a:xfrm>
          <a:blipFill dpi="0" rotWithShape="1">
            <a:blip r:embed="rId5">
              <a:extLst>
                <a:ext uri="{28A0092B-C50C-407E-A947-70E740481C1C}">
                  <a14:useLocalDpi xmlns:a14="http://schemas.microsoft.com/office/drawing/2010/main" val="0"/>
                </a:ext>
              </a:extLst>
            </a:blip>
            <a:srcRect/>
            <a:stretch>
              <a:fillRect/>
            </a:stretch>
          </a:blipFill>
        </p:grpSpPr>
        <p:sp>
          <p:nvSpPr>
            <p:cNvPr id="23" name="Esagono 22">
              <a:extLst>
                <a:ext uri="{FF2B5EF4-FFF2-40B4-BE49-F238E27FC236}">
                  <a16:creationId xmlns:a16="http://schemas.microsoft.com/office/drawing/2014/main" id="{F83486B2-0007-F2A1-2E4E-997848427B05}"/>
                </a:ext>
              </a:extLst>
            </p:cNvPr>
            <p:cNvSpPr/>
            <p:nvPr/>
          </p:nvSpPr>
          <p:spPr>
            <a:xfrm>
              <a:off x="6940439" y="4039075"/>
              <a:ext cx="1767174" cy="1522757"/>
            </a:xfrm>
            <a:prstGeom prst="hexagon">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Esagono 23">
              <a:extLst>
                <a:ext uri="{FF2B5EF4-FFF2-40B4-BE49-F238E27FC236}">
                  <a16:creationId xmlns:a16="http://schemas.microsoft.com/office/drawing/2014/main" id="{4DF6A75F-7D00-D87D-3B6D-0C7EC90D9465}"/>
                </a:ext>
              </a:extLst>
            </p:cNvPr>
            <p:cNvSpPr/>
            <p:nvPr/>
          </p:nvSpPr>
          <p:spPr>
            <a:xfrm>
              <a:off x="5521865" y="3253884"/>
              <a:ext cx="1767174" cy="1522757"/>
            </a:xfrm>
            <a:prstGeom prst="hexagon">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5" name="Esagono 24">
              <a:extLst>
                <a:ext uri="{FF2B5EF4-FFF2-40B4-BE49-F238E27FC236}">
                  <a16:creationId xmlns:a16="http://schemas.microsoft.com/office/drawing/2014/main" id="{EE683913-F40A-2906-DFE2-E1C8B3083504}"/>
                </a:ext>
              </a:extLst>
            </p:cNvPr>
            <p:cNvSpPr/>
            <p:nvPr/>
          </p:nvSpPr>
          <p:spPr>
            <a:xfrm>
              <a:off x="5518397" y="4809052"/>
              <a:ext cx="1767174" cy="1522757"/>
            </a:xfrm>
            <a:prstGeom prst="hexagon">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pic>
        <p:nvPicPr>
          <p:cNvPr id="4" name="Immagine 3">
            <a:extLst>
              <a:ext uri="{FF2B5EF4-FFF2-40B4-BE49-F238E27FC236}">
                <a16:creationId xmlns:a16="http://schemas.microsoft.com/office/drawing/2014/main" id="{0BA22D4A-BAD5-F624-C8A5-811802801238}"/>
              </a:ext>
            </a:extLst>
          </p:cNvPr>
          <p:cNvPicPr>
            <a:picLocks noChangeAspect="1"/>
          </p:cNvPicPr>
          <p:nvPr/>
        </p:nvPicPr>
        <p:blipFill>
          <a:blip r:embed="rId6"/>
          <a:stretch>
            <a:fillRect/>
          </a:stretch>
        </p:blipFill>
        <p:spPr>
          <a:xfrm>
            <a:off x="5912220" y="3609003"/>
            <a:ext cx="204946" cy="244497"/>
          </a:xfrm>
          <a:prstGeom prst="rect">
            <a:avLst/>
          </a:prstGeom>
        </p:spPr>
      </p:pic>
      <p:grpSp>
        <p:nvGrpSpPr>
          <p:cNvPr id="5" name="Gruppo 4">
            <a:extLst>
              <a:ext uri="{FF2B5EF4-FFF2-40B4-BE49-F238E27FC236}">
                <a16:creationId xmlns:a16="http://schemas.microsoft.com/office/drawing/2014/main" id="{F8833E77-80BB-3532-3820-28834A20DB1D}"/>
              </a:ext>
            </a:extLst>
          </p:cNvPr>
          <p:cNvGrpSpPr/>
          <p:nvPr/>
        </p:nvGrpSpPr>
        <p:grpSpPr>
          <a:xfrm>
            <a:off x="1380486" y="5932877"/>
            <a:ext cx="253787" cy="253787"/>
            <a:chOff x="5231512" y="2507789"/>
            <a:chExt cx="556794" cy="556794"/>
          </a:xfrm>
        </p:grpSpPr>
        <p:sp>
          <p:nvSpPr>
            <p:cNvPr id="6" name="Goccia 5">
              <a:extLst>
                <a:ext uri="{FF2B5EF4-FFF2-40B4-BE49-F238E27FC236}">
                  <a16:creationId xmlns:a16="http://schemas.microsoft.com/office/drawing/2014/main" id="{83298D94-9464-FC5A-CCC2-38AFA127D423}"/>
                </a:ext>
              </a:extLst>
            </p:cNvPr>
            <p:cNvSpPr/>
            <p:nvPr/>
          </p:nvSpPr>
          <p:spPr>
            <a:xfrm rot="8100000">
              <a:off x="5231512" y="2507789"/>
              <a:ext cx="556794" cy="556794"/>
            </a:xfrm>
            <a:prstGeom prst="teardrop">
              <a:avLst>
                <a:gd name="adj" fmla="val 10000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Ovale 6">
              <a:extLst>
                <a:ext uri="{FF2B5EF4-FFF2-40B4-BE49-F238E27FC236}">
                  <a16:creationId xmlns:a16="http://schemas.microsoft.com/office/drawing/2014/main" id="{E4A83C07-772F-810F-C216-3320B370775E}"/>
                </a:ext>
              </a:extLst>
            </p:cNvPr>
            <p:cNvSpPr/>
            <p:nvPr/>
          </p:nvSpPr>
          <p:spPr>
            <a:xfrm>
              <a:off x="5381881" y="2658594"/>
              <a:ext cx="256056" cy="256056"/>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pic>
        <p:nvPicPr>
          <p:cNvPr id="8" name="Immagine 7">
            <a:extLst>
              <a:ext uri="{FF2B5EF4-FFF2-40B4-BE49-F238E27FC236}">
                <a16:creationId xmlns:a16="http://schemas.microsoft.com/office/drawing/2014/main" id="{99D2E749-60B1-566E-1C95-25DA94521F20}"/>
              </a:ext>
            </a:extLst>
          </p:cNvPr>
          <p:cNvPicPr>
            <a:picLocks noChangeAspect="1"/>
          </p:cNvPicPr>
          <p:nvPr/>
        </p:nvPicPr>
        <p:blipFill>
          <a:blip r:embed="rId6"/>
          <a:stretch>
            <a:fillRect/>
          </a:stretch>
        </p:blipFill>
        <p:spPr>
          <a:xfrm>
            <a:off x="9221006" y="5248181"/>
            <a:ext cx="204946" cy="244497"/>
          </a:xfrm>
          <a:prstGeom prst="rect">
            <a:avLst/>
          </a:prstGeom>
        </p:spPr>
      </p:pic>
      <p:sp>
        <p:nvSpPr>
          <p:cNvPr id="9" name="CasellaDiTesto 8">
            <a:extLst>
              <a:ext uri="{FF2B5EF4-FFF2-40B4-BE49-F238E27FC236}">
                <a16:creationId xmlns:a16="http://schemas.microsoft.com/office/drawing/2014/main" id="{368ADCF7-453C-FF09-60F4-C0F5F1CED765}"/>
              </a:ext>
            </a:extLst>
          </p:cNvPr>
          <p:cNvSpPr txBox="1"/>
          <p:nvPr/>
        </p:nvSpPr>
        <p:spPr>
          <a:xfrm>
            <a:off x="1639259" y="5980633"/>
            <a:ext cx="3939968"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solidFill>
                  <a:srgbClr val="000000"/>
                </a:solidFill>
                <a:latin typeface="Calibri" panose="020F0502020204030204"/>
                <a:ea typeface="Times New Roman" panose="02020603050405020304" pitchFamily="18" charset="0"/>
              </a:rPr>
              <a:t>Stazione di Roma Trastevere</a:t>
            </a:r>
            <a:endParaRPr kumimoji="0" lang="it-IT" sz="14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endParaRPr>
          </a:p>
        </p:txBody>
      </p:sp>
      <p:sp>
        <p:nvSpPr>
          <p:cNvPr id="10" name="CasellaDiTesto 9">
            <a:extLst>
              <a:ext uri="{FF2B5EF4-FFF2-40B4-BE49-F238E27FC236}">
                <a16:creationId xmlns:a16="http://schemas.microsoft.com/office/drawing/2014/main" id="{1A9C24D4-99B3-4FC9-7774-9DD3DFC7A9FB}"/>
              </a:ext>
            </a:extLst>
          </p:cNvPr>
          <p:cNvSpPr txBox="1"/>
          <p:nvPr/>
        </p:nvSpPr>
        <p:spPr>
          <a:xfrm>
            <a:off x="6096000" y="3551146"/>
            <a:ext cx="2748934"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solidFill>
                  <a:srgbClr val="000000"/>
                </a:solidFill>
                <a:latin typeface="Calibri" panose="020F0502020204030204"/>
                <a:ea typeface="Times New Roman" panose="02020603050405020304" pitchFamily="18" charset="0"/>
              </a:rPr>
              <a:t>Rifacimento intonaco nella fermata di Magliana</a:t>
            </a:r>
            <a:endParaRPr kumimoji="0" lang="it-IT" sz="14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endParaRPr>
          </a:p>
        </p:txBody>
      </p:sp>
      <p:sp>
        <p:nvSpPr>
          <p:cNvPr id="13" name="CasellaDiTesto 12">
            <a:extLst>
              <a:ext uri="{FF2B5EF4-FFF2-40B4-BE49-F238E27FC236}">
                <a16:creationId xmlns:a16="http://schemas.microsoft.com/office/drawing/2014/main" id="{673D1CE4-CBB6-CE3E-97AF-57B3263EEAED}"/>
              </a:ext>
            </a:extLst>
          </p:cNvPr>
          <p:cNvSpPr txBox="1"/>
          <p:nvPr/>
        </p:nvSpPr>
        <p:spPr>
          <a:xfrm>
            <a:off x="9425952" y="5216540"/>
            <a:ext cx="2279391"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solidFill>
                  <a:srgbClr val="000000"/>
                </a:solidFill>
                <a:latin typeface="Calibri" panose="020F0502020204030204"/>
                <a:ea typeface="Times New Roman" panose="02020603050405020304" pitchFamily="18" charset="0"/>
              </a:rPr>
              <a:t>Rifacimento intonaco del sottopasso della fermata di Magliana</a:t>
            </a:r>
            <a:endParaRPr kumimoji="0" lang="it-IT" sz="14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endParaRPr>
          </a:p>
        </p:txBody>
      </p:sp>
    </p:spTree>
    <p:extLst>
      <p:ext uri="{BB962C8B-B14F-4D97-AF65-F5344CB8AC3E}">
        <p14:creationId xmlns:p14="http://schemas.microsoft.com/office/powerpoint/2010/main" val="2951380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65000"/>
            <a:alpha val="58000"/>
          </a:schemeClr>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0E4B6849-90BF-9D1A-6C30-334805261909}"/>
              </a:ext>
            </a:extLst>
          </p:cNvPr>
          <p:cNvSpPr txBox="1"/>
          <p:nvPr/>
        </p:nvSpPr>
        <p:spPr>
          <a:xfrm>
            <a:off x="478971" y="0"/>
            <a:ext cx="10833463" cy="830997"/>
          </a:xfrm>
          <a:prstGeom prst="rect">
            <a:avLst/>
          </a:prstGeom>
          <a:noFill/>
        </p:spPr>
        <p:txBody>
          <a:bodyPr wrap="square" rtlCol="0">
            <a:spAutoFit/>
          </a:bodyPr>
          <a:lstStyle/>
          <a:p>
            <a:pPr algn="r"/>
            <a:r>
              <a:rPr lang="it-IT" sz="4800" b="1" dirty="0">
                <a:solidFill>
                  <a:srgbClr val="DC002E"/>
                </a:solidFill>
                <a:latin typeface="Calibri" panose="020F0502020204030204"/>
                <a:ea typeface="+mj-ea"/>
                <a:cs typeface="+mj-cs"/>
              </a:rPr>
              <a:t>REPARTO GIC</a:t>
            </a:r>
            <a:endParaRPr lang="it-IT" dirty="0"/>
          </a:p>
        </p:txBody>
      </p:sp>
      <p:sp>
        <p:nvSpPr>
          <p:cNvPr id="3" name="CasellaDiTesto 2">
            <a:extLst>
              <a:ext uri="{FF2B5EF4-FFF2-40B4-BE49-F238E27FC236}">
                <a16:creationId xmlns:a16="http://schemas.microsoft.com/office/drawing/2014/main" id="{E8783499-C1EA-40F7-131E-EB5A07498EC1}"/>
              </a:ext>
            </a:extLst>
          </p:cNvPr>
          <p:cNvSpPr txBox="1"/>
          <p:nvPr/>
        </p:nvSpPr>
        <p:spPr>
          <a:xfrm>
            <a:off x="478971" y="830997"/>
            <a:ext cx="10833463" cy="2862322"/>
          </a:xfrm>
          <a:prstGeom prst="rect">
            <a:avLst/>
          </a:prstGeom>
          <a:noFill/>
        </p:spPr>
        <p:txBody>
          <a:bodyPr wrap="square" rtlCol="0">
            <a:spAutoFit/>
          </a:bodyPr>
          <a:lstStyle/>
          <a:p>
            <a:pPr algn="just"/>
            <a:r>
              <a:rPr lang="it-IT" sz="2000" b="0" i="0" u="none" strike="noStrike" baseline="0" dirty="0">
                <a:solidFill>
                  <a:schemeClr val="tx1">
                    <a:lumMod val="65000"/>
                    <a:lumOff val="35000"/>
                  </a:schemeClr>
                </a:solidFill>
              </a:rPr>
              <a:t>Assicura la gestione delle attività necessarie al corretto funzionamento degli impianti civili di stazione, degli impianti a servizio pubblico (ascensori, scale mobili, ecc.) e degli impianti di telegestione per impianti civili nonché il monitoraggio dei lavori appaltati di manutenzione ordinaria, le funzioni di Responsabile di Esercizio degli impianti </a:t>
            </a:r>
            <a:r>
              <a:rPr lang="it-IT" sz="2000" b="0" i="0" u="none" strike="noStrike" baseline="0" dirty="0" err="1">
                <a:solidFill>
                  <a:schemeClr val="tx1">
                    <a:lumMod val="65000"/>
                    <a:lumOff val="35000"/>
                  </a:schemeClr>
                </a:solidFill>
              </a:rPr>
              <a:t>trasloelevatori</a:t>
            </a:r>
            <a:r>
              <a:rPr lang="it-IT" sz="2000" b="0" i="0" u="none" strike="noStrike" baseline="0" dirty="0">
                <a:solidFill>
                  <a:schemeClr val="tx1">
                    <a:lumMod val="65000"/>
                    <a:lumOff val="35000"/>
                  </a:schemeClr>
                </a:solidFill>
              </a:rPr>
              <a:t> in servizio pubblico e le verifiche periodiche sugli impianti elevatori e traslatori. </a:t>
            </a:r>
          </a:p>
          <a:p>
            <a:pPr algn="just"/>
            <a:r>
              <a:rPr lang="it-IT" sz="2000" dirty="0">
                <a:solidFill>
                  <a:schemeClr val="tx1">
                    <a:lumMod val="65000"/>
                    <a:lumOff val="35000"/>
                  </a:schemeClr>
                </a:solidFill>
              </a:rPr>
              <a:t>C</a:t>
            </a:r>
            <a:r>
              <a:rPr lang="it-IT" sz="2000" b="0" i="0" u="none" strike="noStrike" baseline="0" dirty="0">
                <a:solidFill>
                  <a:schemeClr val="tx1">
                    <a:lumMod val="65000"/>
                    <a:lumOff val="35000"/>
                  </a:schemeClr>
                </a:solidFill>
              </a:rPr>
              <a:t>ura la gestione delle sale di telecontrollo, telegestione e videosorveglianza degli impianti civili di stazione nonché l’interfaccia con i referenti delle altre Direzioni coinvolte nel processo di comunicazione alla clientela relativamente ai guasti degli elevatori, nel rispetto delle prescrizioni della delibera ART 106/2018.</a:t>
            </a:r>
            <a:endParaRPr lang="it-IT" sz="2000" dirty="0">
              <a:solidFill>
                <a:schemeClr val="tx1">
                  <a:lumMod val="65000"/>
                  <a:lumOff val="35000"/>
                </a:schemeClr>
              </a:solidFill>
            </a:endParaRPr>
          </a:p>
        </p:txBody>
      </p:sp>
      <p:sp>
        <p:nvSpPr>
          <p:cNvPr id="6" name="CasellaDiTesto 5">
            <a:extLst>
              <a:ext uri="{FF2B5EF4-FFF2-40B4-BE49-F238E27FC236}">
                <a16:creationId xmlns:a16="http://schemas.microsoft.com/office/drawing/2014/main" id="{676124D3-7850-B344-9080-6436BF1ED569}"/>
              </a:ext>
            </a:extLst>
          </p:cNvPr>
          <p:cNvSpPr txBox="1"/>
          <p:nvPr/>
        </p:nvSpPr>
        <p:spPr>
          <a:xfrm>
            <a:off x="8835933" y="3908763"/>
            <a:ext cx="2584542" cy="369332"/>
          </a:xfrm>
          <a:prstGeom prst="rect">
            <a:avLst/>
          </a:prstGeom>
          <a:noFill/>
        </p:spPr>
        <p:txBody>
          <a:bodyPr wrap="square" rtlCol="0">
            <a:spAutoFit/>
          </a:bodyPr>
          <a:lstStyle/>
          <a:p>
            <a:r>
              <a:rPr lang="it-IT" sz="1800" b="0" i="0" u="none" strike="noStrike" baseline="0" dirty="0" err="1">
                <a:solidFill>
                  <a:schemeClr val="tx1">
                    <a:lumMod val="65000"/>
                    <a:lumOff val="35000"/>
                  </a:schemeClr>
                </a:solidFill>
              </a:rPr>
              <a:t>DOr</a:t>
            </a:r>
            <a:r>
              <a:rPr lang="it-IT" sz="1800" b="0" i="0" u="none" strike="noStrike" baseline="0" dirty="0">
                <a:solidFill>
                  <a:schemeClr val="tx1">
                    <a:lumMod val="65000"/>
                    <a:lumOff val="35000"/>
                  </a:schemeClr>
                </a:solidFill>
              </a:rPr>
              <a:t> 321, 05/08/2022</a:t>
            </a:r>
            <a:endParaRPr lang="it-IT" dirty="0"/>
          </a:p>
        </p:txBody>
      </p:sp>
    </p:spTree>
    <p:extLst>
      <p:ext uri="{BB962C8B-B14F-4D97-AF65-F5344CB8AC3E}">
        <p14:creationId xmlns:p14="http://schemas.microsoft.com/office/powerpoint/2010/main" val="853410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Gruppo 71">
            <a:extLst>
              <a:ext uri="{FF2B5EF4-FFF2-40B4-BE49-F238E27FC236}">
                <a16:creationId xmlns:a16="http://schemas.microsoft.com/office/drawing/2014/main" id="{1C7988F6-DC84-13E8-4A31-981BF073F78A}"/>
              </a:ext>
            </a:extLst>
          </p:cNvPr>
          <p:cNvGrpSpPr>
            <a:grpSpLocks noChangeAspect="1"/>
          </p:cNvGrpSpPr>
          <p:nvPr/>
        </p:nvGrpSpPr>
        <p:grpSpPr>
          <a:xfrm>
            <a:off x="-475949" y="-893342"/>
            <a:ext cx="6034371" cy="6946815"/>
            <a:chOff x="-344407" y="-1012871"/>
            <a:chExt cx="6031721" cy="6946815"/>
          </a:xfrm>
          <a:blipFill dpi="0" rotWithShape="1">
            <a:blip r:embed="rId3">
              <a:extLst>
                <a:ext uri="{28A0092B-C50C-407E-A947-70E740481C1C}">
                  <a14:useLocalDpi xmlns:a14="http://schemas.microsoft.com/office/drawing/2010/main" val="0"/>
                </a:ext>
              </a:extLst>
            </a:blip>
            <a:srcRect/>
            <a:stretch>
              <a:fillRect/>
            </a:stretch>
          </a:blipFill>
        </p:grpSpPr>
        <p:sp>
          <p:nvSpPr>
            <p:cNvPr id="53" name="Esagono 52">
              <a:extLst>
                <a:ext uri="{FF2B5EF4-FFF2-40B4-BE49-F238E27FC236}">
                  <a16:creationId xmlns:a16="http://schemas.microsoft.com/office/drawing/2014/main" id="{7C010B2D-F685-3117-E6CC-F2DCD4C6407B}"/>
                </a:ext>
              </a:extLst>
            </p:cNvPr>
            <p:cNvSpPr/>
            <p:nvPr/>
          </p:nvSpPr>
          <p:spPr>
            <a:xfrm>
              <a:off x="-338542" y="-240479"/>
              <a:ext cx="1766398" cy="1522757"/>
            </a:xfrm>
            <a:prstGeom prst="hexagon">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4" name="Esagono 53">
              <a:extLst>
                <a:ext uri="{FF2B5EF4-FFF2-40B4-BE49-F238E27FC236}">
                  <a16:creationId xmlns:a16="http://schemas.microsoft.com/office/drawing/2014/main" id="{2B2A7341-64AF-EDCF-F834-A2A83B0CD84C}"/>
                </a:ext>
              </a:extLst>
            </p:cNvPr>
            <p:cNvSpPr/>
            <p:nvPr/>
          </p:nvSpPr>
          <p:spPr>
            <a:xfrm>
              <a:off x="1080476" y="543652"/>
              <a:ext cx="1766398" cy="1522757"/>
            </a:xfrm>
            <a:prstGeom prst="hexagon">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5" name="Esagono 54">
              <a:extLst>
                <a:ext uri="{FF2B5EF4-FFF2-40B4-BE49-F238E27FC236}">
                  <a16:creationId xmlns:a16="http://schemas.microsoft.com/office/drawing/2014/main" id="{162F65B7-3420-EEA6-9C57-17158380C0C1}"/>
                </a:ext>
              </a:extLst>
            </p:cNvPr>
            <p:cNvSpPr/>
            <p:nvPr/>
          </p:nvSpPr>
          <p:spPr>
            <a:xfrm>
              <a:off x="1080478" y="-1012871"/>
              <a:ext cx="1766398" cy="1522757"/>
            </a:xfrm>
            <a:prstGeom prst="hexagon">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6" name="Esagono 55">
              <a:extLst>
                <a:ext uri="{FF2B5EF4-FFF2-40B4-BE49-F238E27FC236}">
                  <a16:creationId xmlns:a16="http://schemas.microsoft.com/office/drawing/2014/main" id="{0836A398-08FB-51FC-4311-BB36956E52C0}"/>
                </a:ext>
              </a:extLst>
            </p:cNvPr>
            <p:cNvSpPr/>
            <p:nvPr/>
          </p:nvSpPr>
          <p:spPr>
            <a:xfrm>
              <a:off x="2499485" y="-238071"/>
              <a:ext cx="1766398" cy="1522757"/>
            </a:xfrm>
            <a:prstGeom prst="hexagon">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7" name="Esagono 56">
              <a:extLst>
                <a:ext uri="{FF2B5EF4-FFF2-40B4-BE49-F238E27FC236}">
                  <a16:creationId xmlns:a16="http://schemas.microsoft.com/office/drawing/2014/main" id="{1615411E-1FDA-82F2-BC89-879ADF5522B3}"/>
                </a:ext>
              </a:extLst>
            </p:cNvPr>
            <p:cNvSpPr/>
            <p:nvPr/>
          </p:nvSpPr>
          <p:spPr>
            <a:xfrm>
              <a:off x="3920916" y="542302"/>
              <a:ext cx="1766398" cy="1522757"/>
            </a:xfrm>
            <a:prstGeom prst="hexagon">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9" name="Esagono 58">
              <a:extLst>
                <a:ext uri="{FF2B5EF4-FFF2-40B4-BE49-F238E27FC236}">
                  <a16:creationId xmlns:a16="http://schemas.microsoft.com/office/drawing/2014/main" id="{3615EDBA-B8E6-557B-1A6E-3BEF7932010C}"/>
                </a:ext>
              </a:extLst>
            </p:cNvPr>
            <p:cNvSpPr/>
            <p:nvPr/>
          </p:nvSpPr>
          <p:spPr>
            <a:xfrm>
              <a:off x="3919579" y="-1009405"/>
              <a:ext cx="1766398" cy="1522757"/>
            </a:xfrm>
            <a:prstGeom prst="hexagon">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0" name="Esagono 59">
              <a:extLst>
                <a:ext uri="{FF2B5EF4-FFF2-40B4-BE49-F238E27FC236}">
                  <a16:creationId xmlns:a16="http://schemas.microsoft.com/office/drawing/2014/main" id="{2F3395B1-9C9E-5A8B-5000-1A84D9EA24A6}"/>
                </a:ext>
              </a:extLst>
            </p:cNvPr>
            <p:cNvSpPr/>
            <p:nvPr/>
          </p:nvSpPr>
          <p:spPr>
            <a:xfrm>
              <a:off x="-340941" y="1304301"/>
              <a:ext cx="1766398" cy="1522757"/>
            </a:xfrm>
            <a:prstGeom prst="hexagon">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1" name="Esagono 60">
              <a:extLst>
                <a:ext uri="{FF2B5EF4-FFF2-40B4-BE49-F238E27FC236}">
                  <a16:creationId xmlns:a16="http://schemas.microsoft.com/office/drawing/2014/main" id="{C423B18F-F309-8EC0-7D40-11E1D7A51372}"/>
                </a:ext>
              </a:extLst>
            </p:cNvPr>
            <p:cNvSpPr/>
            <p:nvPr/>
          </p:nvSpPr>
          <p:spPr>
            <a:xfrm>
              <a:off x="1077011" y="2089492"/>
              <a:ext cx="1766398" cy="1522757"/>
            </a:xfrm>
            <a:prstGeom prst="hexagon">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2" name="Esagono 61">
              <a:extLst>
                <a:ext uri="{FF2B5EF4-FFF2-40B4-BE49-F238E27FC236}">
                  <a16:creationId xmlns:a16="http://schemas.microsoft.com/office/drawing/2014/main" id="{E5F74256-C438-0B48-3A04-0E1ADCF10C7B}"/>
                </a:ext>
              </a:extLst>
            </p:cNvPr>
            <p:cNvSpPr/>
            <p:nvPr/>
          </p:nvSpPr>
          <p:spPr>
            <a:xfrm>
              <a:off x="2496020" y="1317100"/>
              <a:ext cx="1766398" cy="1522757"/>
            </a:xfrm>
            <a:prstGeom prst="hexagon">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3" name="Esagono 62">
              <a:extLst>
                <a:ext uri="{FF2B5EF4-FFF2-40B4-BE49-F238E27FC236}">
                  <a16:creationId xmlns:a16="http://schemas.microsoft.com/office/drawing/2014/main" id="{CAD6AD41-E0F8-9A58-6CCB-341426839046}"/>
                </a:ext>
              </a:extLst>
            </p:cNvPr>
            <p:cNvSpPr/>
            <p:nvPr/>
          </p:nvSpPr>
          <p:spPr>
            <a:xfrm>
              <a:off x="3917472" y="2087082"/>
              <a:ext cx="1766398" cy="1522757"/>
            </a:xfrm>
            <a:prstGeom prst="hexagon">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6" name="Esagono 65">
              <a:extLst>
                <a:ext uri="{FF2B5EF4-FFF2-40B4-BE49-F238E27FC236}">
                  <a16:creationId xmlns:a16="http://schemas.microsoft.com/office/drawing/2014/main" id="{4CD3DF86-A330-8BF8-9BCB-4954392CA6CC}"/>
                </a:ext>
              </a:extLst>
            </p:cNvPr>
            <p:cNvSpPr/>
            <p:nvPr/>
          </p:nvSpPr>
          <p:spPr>
            <a:xfrm>
              <a:off x="-344407" y="2859469"/>
              <a:ext cx="1766398" cy="1522757"/>
            </a:xfrm>
            <a:prstGeom prst="hexagon">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7" name="Esagono 66">
              <a:extLst>
                <a:ext uri="{FF2B5EF4-FFF2-40B4-BE49-F238E27FC236}">
                  <a16:creationId xmlns:a16="http://schemas.microsoft.com/office/drawing/2014/main" id="{AF6C08A9-AAE8-1E5C-937B-4E4552FC5DE6}"/>
                </a:ext>
              </a:extLst>
            </p:cNvPr>
            <p:cNvSpPr/>
            <p:nvPr/>
          </p:nvSpPr>
          <p:spPr>
            <a:xfrm>
              <a:off x="1083936" y="3644660"/>
              <a:ext cx="1766398" cy="1522757"/>
            </a:xfrm>
            <a:prstGeom prst="hexagon">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8" name="Esagono 67">
              <a:extLst>
                <a:ext uri="{FF2B5EF4-FFF2-40B4-BE49-F238E27FC236}">
                  <a16:creationId xmlns:a16="http://schemas.microsoft.com/office/drawing/2014/main" id="{D7301B6C-F80B-E3CD-0FB3-FA6B7E8704D4}"/>
                </a:ext>
              </a:extLst>
            </p:cNvPr>
            <p:cNvSpPr/>
            <p:nvPr/>
          </p:nvSpPr>
          <p:spPr>
            <a:xfrm>
              <a:off x="2501898" y="2861877"/>
              <a:ext cx="1766398" cy="1522757"/>
            </a:xfrm>
            <a:prstGeom prst="hexagon">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9" name="Esagono 68">
              <a:extLst>
                <a:ext uri="{FF2B5EF4-FFF2-40B4-BE49-F238E27FC236}">
                  <a16:creationId xmlns:a16="http://schemas.microsoft.com/office/drawing/2014/main" id="{A5031662-05A2-0DC1-DF9C-096394692C0A}"/>
                </a:ext>
              </a:extLst>
            </p:cNvPr>
            <p:cNvSpPr/>
            <p:nvPr/>
          </p:nvSpPr>
          <p:spPr>
            <a:xfrm>
              <a:off x="3914003" y="3641190"/>
              <a:ext cx="1766398" cy="1522757"/>
            </a:xfrm>
            <a:prstGeom prst="hexagon">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0" name="Esagono 69">
              <a:extLst>
                <a:ext uri="{FF2B5EF4-FFF2-40B4-BE49-F238E27FC236}">
                  <a16:creationId xmlns:a16="http://schemas.microsoft.com/office/drawing/2014/main" id="{F7DB8D0E-ED8B-D5B6-DDB2-7C068DDA5ED1}"/>
                </a:ext>
              </a:extLst>
            </p:cNvPr>
            <p:cNvSpPr/>
            <p:nvPr/>
          </p:nvSpPr>
          <p:spPr>
            <a:xfrm>
              <a:off x="-342012" y="4411187"/>
              <a:ext cx="1766398" cy="1522757"/>
            </a:xfrm>
            <a:prstGeom prst="hexagon">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1" name="Esagono 70">
              <a:extLst>
                <a:ext uri="{FF2B5EF4-FFF2-40B4-BE49-F238E27FC236}">
                  <a16:creationId xmlns:a16="http://schemas.microsoft.com/office/drawing/2014/main" id="{A89CEE61-75F2-79D3-7502-DE840BA2D433}"/>
                </a:ext>
              </a:extLst>
            </p:cNvPr>
            <p:cNvSpPr/>
            <p:nvPr/>
          </p:nvSpPr>
          <p:spPr>
            <a:xfrm>
              <a:off x="2501900" y="4410120"/>
              <a:ext cx="1766398" cy="1522757"/>
            </a:xfrm>
            <a:prstGeom prst="hexagon">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2" name="CasellaDiTesto 1">
            <a:extLst>
              <a:ext uri="{FF2B5EF4-FFF2-40B4-BE49-F238E27FC236}">
                <a16:creationId xmlns:a16="http://schemas.microsoft.com/office/drawing/2014/main" id="{F14A657C-D458-49B5-5415-2A41483DD97D}"/>
              </a:ext>
            </a:extLst>
          </p:cNvPr>
          <p:cNvSpPr txBox="1"/>
          <p:nvPr/>
        </p:nvSpPr>
        <p:spPr>
          <a:xfrm rot="10800000" flipH="1" flipV="1">
            <a:off x="6095999" y="366243"/>
            <a:ext cx="521455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3600" b="1" i="0" u="none" strike="noStrike" kern="1200" cap="none" spc="0" normalizeH="0" baseline="0" noProof="0" dirty="0">
                <a:ln>
                  <a:noFill/>
                </a:ln>
                <a:solidFill>
                  <a:srgbClr val="DC002E"/>
                </a:solidFill>
                <a:effectLst/>
                <a:uLnTx/>
                <a:uFillTx/>
                <a:latin typeface="Calibri" panose="020F0502020204030204"/>
                <a:ea typeface="+mn-ea"/>
                <a:cs typeface="+mn-cs"/>
              </a:rPr>
              <a:t>Station Manager Roma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3600" b="1" i="0" u="none" strike="noStrike" kern="1200" cap="none" spc="0" normalizeH="0" baseline="0" noProof="0" dirty="0">
                <a:ln>
                  <a:noFill/>
                </a:ln>
                <a:solidFill>
                  <a:srgbClr val="DC002E"/>
                </a:solidFill>
                <a:effectLst/>
                <a:uLnTx/>
                <a:uFillTx/>
                <a:latin typeface="Calibri" panose="020F0502020204030204"/>
                <a:ea typeface="+mn-ea"/>
                <a:cs typeface="+mn-cs"/>
              </a:rPr>
              <a:t>Reparto GIC</a:t>
            </a:r>
            <a:endPar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3" name="CasellaDiTesto 2">
            <a:extLst>
              <a:ext uri="{FF2B5EF4-FFF2-40B4-BE49-F238E27FC236}">
                <a16:creationId xmlns:a16="http://schemas.microsoft.com/office/drawing/2014/main" id="{8792BDE5-9097-53C8-AD0D-E5CDC356A1D7}"/>
              </a:ext>
            </a:extLst>
          </p:cNvPr>
          <p:cNvSpPr txBox="1"/>
          <p:nvPr/>
        </p:nvSpPr>
        <p:spPr>
          <a:xfrm>
            <a:off x="6466701" y="2087082"/>
            <a:ext cx="4843849" cy="3539430"/>
          </a:xfrm>
          <a:prstGeom prst="rect">
            <a:avLst/>
          </a:prstGeom>
          <a:noFill/>
        </p:spPr>
        <p:txBody>
          <a:bodyPr wrap="square" rtlCol="0">
            <a:spAutoFit/>
          </a:bodyPr>
          <a:lstStyle/>
          <a:p>
            <a:pPr lvl="0"/>
            <a:r>
              <a:rPr lang="it-IT" sz="1400" dirty="0">
                <a:effectLst/>
                <a:ea typeface="Times New Roman" panose="02020603050405020304" pitchFamily="18" charset="0"/>
              </a:rPr>
              <a:t>Impianti traslo-elevatori di SM </a:t>
            </a:r>
            <a:r>
              <a:rPr lang="it-IT" sz="1400" dirty="0">
                <a:ea typeface="Times New Roman" panose="02020603050405020304" pitchFamily="18" charset="0"/>
              </a:rPr>
              <a:t>RM</a:t>
            </a:r>
            <a:r>
              <a:rPr lang="it-IT" sz="1400" dirty="0">
                <a:effectLst/>
                <a:ea typeface="Times New Roman" panose="02020603050405020304" pitchFamily="18" charset="0"/>
              </a:rPr>
              <a:t>: 172 </a:t>
            </a:r>
            <a:r>
              <a:rPr lang="it-IT" sz="1400" dirty="0">
                <a:effectLst/>
                <a:ea typeface="Calibri" panose="020F0502020204030204" pitchFamily="34" charset="0"/>
              </a:rPr>
              <a:t>(di cui 108 ascensori, 56 scale mobile e 8 TPR)  </a:t>
            </a:r>
          </a:p>
          <a:p>
            <a:pPr lvl="0"/>
            <a:r>
              <a:rPr lang="it-IT" sz="1400" dirty="0">
                <a:effectLst/>
                <a:ea typeface="Calibri" panose="020F0502020204030204" pitchFamily="34" charset="0"/>
              </a:rPr>
              <a:t> </a:t>
            </a:r>
          </a:p>
          <a:p>
            <a:pPr lvl="0"/>
            <a:r>
              <a:rPr lang="it-IT" sz="1400" dirty="0">
                <a:effectLst/>
                <a:ea typeface="Times New Roman" panose="02020603050405020304" pitchFamily="18" charset="0"/>
              </a:rPr>
              <a:t>Prossime attivazioni: 16 (di cui 2 ascensori di </a:t>
            </a:r>
            <a:r>
              <a:rPr lang="it-IT" sz="1400" dirty="0">
                <a:ea typeface="Times New Roman" panose="02020603050405020304" pitchFamily="18" charset="0"/>
              </a:rPr>
              <a:t>P</a:t>
            </a:r>
            <a:r>
              <a:rPr lang="it-IT" sz="1400" dirty="0">
                <a:effectLst/>
                <a:ea typeface="Times New Roman" panose="02020603050405020304" pitchFamily="18" charset="0"/>
              </a:rPr>
              <a:t>arco </a:t>
            </a:r>
            <a:r>
              <a:rPr lang="it-IT" sz="1400" dirty="0">
                <a:ea typeface="Times New Roman" panose="02020603050405020304" pitchFamily="18" charset="0"/>
              </a:rPr>
              <a:t>L</a:t>
            </a:r>
            <a:r>
              <a:rPr lang="it-IT" sz="1400" dirty="0">
                <a:effectLst/>
                <a:ea typeface="Times New Roman" panose="02020603050405020304" pitchFamily="18" charset="0"/>
              </a:rPr>
              <a:t>eonardo, 2 ascensori Di Val D’Ala, 3 ascensori di Roma </a:t>
            </a:r>
            <a:r>
              <a:rPr lang="it-IT" sz="1400" dirty="0">
                <a:ea typeface="Times New Roman" panose="02020603050405020304" pitchFamily="18" charset="0"/>
              </a:rPr>
              <a:t>O</a:t>
            </a:r>
            <a:r>
              <a:rPr lang="it-IT" sz="1400" dirty="0">
                <a:effectLst/>
                <a:ea typeface="Times New Roman" panose="02020603050405020304" pitchFamily="18" charset="0"/>
              </a:rPr>
              <a:t>stiense, 3 ascensori di Formia-Gaeta, 2 ascensori Fondi-Sperlonga e 2 ascensori di Civita Castellana e 2 ascensori di Gallese in Teverina attivati con progetti della società </a:t>
            </a:r>
            <a:r>
              <a:rPr lang="it-IT" sz="1400" dirty="0" err="1">
                <a:effectLst/>
                <a:ea typeface="Times New Roman" panose="02020603050405020304" pitchFamily="18" charset="0"/>
              </a:rPr>
              <a:t>Italfer</a:t>
            </a:r>
            <a:r>
              <a:rPr lang="it-IT" sz="1400" dirty="0">
                <a:effectLst/>
                <a:ea typeface="Times New Roman" panose="02020603050405020304" pitchFamily="18" charset="0"/>
              </a:rPr>
              <a:t>)</a:t>
            </a:r>
          </a:p>
          <a:p>
            <a:pPr lvl="0"/>
            <a:endParaRPr lang="it-IT" sz="1400" dirty="0">
              <a:effectLst/>
              <a:ea typeface="Times New Roman" panose="02020603050405020304" pitchFamily="18" charset="0"/>
            </a:endParaRPr>
          </a:p>
          <a:p>
            <a:pPr lvl="0"/>
            <a:r>
              <a:rPr lang="it-IT" sz="1400" dirty="0">
                <a:effectLst/>
                <a:ea typeface="Times New Roman" panose="02020603050405020304" pitchFamily="18" charset="0"/>
              </a:rPr>
              <a:t>Impianti gestiti da SEM: 87 </a:t>
            </a:r>
          </a:p>
          <a:p>
            <a:pPr lvl="0"/>
            <a:endParaRPr lang="it-IT" sz="1400" dirty="0">
              <a:ea typeface="Times New Roman" panose="02020603050405020304" pitchFamily="18" charset="0"/>
            </a:endParaRPr>
          </a:p>
          <a:p>
            <a:pPr lvl="0"/>
            <a:r>
              <a:rPr lang="it-IT" sz="1400" dirty="0">
                <a:effectLst/>
                <a:ea typeface="Times New Roman" panose="02020603050405020304" pitchFamily="18" charset="0"/>
              </a:rPr>
              <a:t>Prossime attivazioni SEM: 25 </a:t>
            </a:r>
          </a:p>
          <a:p>
            <a:pPr lvl="0"/>
            <a:endParaRPr lang="it-IT" sz="1400" dirty="0">
              <a:effectLst/>
              <a:ea typeface="Calibri" panose="020F0502020204030204" pitchFamily="34" charset="0"/>
            </a:endParaRPr>
          </a:p>
          <a:p>
            <a:pPr lvl="0"/>
            <a:r>
              <a:rPr lang="it-IT" sz="1400" dirty="0">
                <a:effectLst/>
                <a:ea typeface="Times New Roman" panose="02020603050405020304" pitchFamily="18" charset="0"/>
              </a:rPr>
              <a:t>Impianti non gestiti da SEM: 85 ( 44 gestiti con Thales, 29 presenziati, 12 gestiti con sistemi esterni con ADR)</a:t>
            </a:r>
          </a:p>
          <a:p>
            <a:pPr lvl="0"/>
            <a:endParaRPr lang="it-IT" sz="1400" dirty="0">
              <a:effectLst/>
              <a:ea typeface="Calibri" panose="020F0502020204030204" pitchFamily="34" charset="0"/>
            </a:endParaRPr>
          </a:p>
        </p:txBody>
      </p:sp>
      <p:pic>
        <p:nvPicPr>
          <p:cNvPr id="4" name="Immagine 3">
            <a:extLst>
              <a:ext uri="{FF2B5EF4-FFF2-40B4-BE49-F238E27FC236}">
                <a16:creationId xmlns:a16="http://schemas.microsoft.com/office/drawing/2014/main" id="{3FB3EE8E-8643-C3B2-6F27-30EBDDA08A27}"/>
              </a:ext>
            </a:extLst>
          </p:cNvPr>
          <p:cNvPicPr>
            <a:picLocks noChangeAspect="1"/>
          </p:cNvPicPr>
          <p:nvPr/>
        </p:nvPicPr>
        <p:blipFill>
          <a:blip r:embed="rId4"/>
          <a:stretch>
            <a:fillRect/>
          </a:stretch>
        </p:blipFill>
        <p:spPr>
          <a:xfrm>
            <a:off x="6246394" y="2141207"/>
            <a:ext cx="204946" cy="244497"/>
          </a:xfrm>
          <a:prstGeom prst="rect">
            <a:avLst/>
          </a:prstGeom>
        </p:spPr>
      </p:pic>
      <p:pic>
        <p:nvPicPr>
          <p:cNvPr id="5" name="Immagine 4">
            <a:extLst>
              <a:ext uri="{FF2B5EF4-FFF2-40B4-BE49-F238E27FC236}">
                <a16:creationId xmlns:a16="http://schemas.microsoft.com/office/drawing/2014/main" id="{54D218F5-042A-5B5A-029F-40967242FA8C}"/>
              </a:ext>
            </a:extLst>
          </p:cNvPr>
          <p:cNvPicPr>
            <a:picLocks noChangeAspect="1"/>
          </p:cNvPicPr>
          <p:nvPr/>
        </p:nvPicPr>
        <p:blipFill>
          <a:blip r:embed="rId4"/>
          <a:stretch>
            <a:fillRect/>
          </a:stretch>
        </p:blipFill>
        <p:spPr>
          <a:xfrm>
            <a:off x="6275563" y="2764361"/>
            <a:ext cx="204946" cy="244497"/>
          </a:xfrm>
          <a:prstGeom prst="rect">
            <a:avLst/>
          </a:prstGeom>
        </p:spPr>
      </p:pic>
      <p:pic>
        <p:nvPicPr>
          <p:cNvPr id="6" name="Immagine 5">
            <a:extLst>
              <a:ext uri="{FF2B5EF4-FFF2-40B4-BE49-F238E27FC236}">
                <a16:creationId xmlns:a16="http://schemas.microsoft.com/office/drawing/2014/main" id="{E8B175A9-E21F-E54A-DDCF-AA492250CD5E}"/>
              </a:ext>
            </a:extLst>
          </p:cNvPr>
          <p:cNvPicPr>
            <a:picLocks noChangeAspect="1"/>
          </p:cNvPicPr>
          <p:nvPr/>
        </p:nvPicPr>
        <p:blipFill>
          <a:blip r:embed="rId4"/>
          <a:stretch>
            <a:fillRect/>
          </a:stretch>
        </p:blipFill>
        <p:spPr>
          <a:xfrm>
            <a:off x="6245681" y="4889144"/>
            <a:ext cx="204946" cy="244497"/>
          </a:xfrm>
          <a:prstGeom prst="rect">
            <a:avLst/>
          </a:prstGeom>
        </p:spPr>
      </p:pic>
      <p:pic>
        <p:nvPicPr>
          <p:cNvPr id="7" name="Immagine 6">
            <a:extLst>
              <a:ext uri="{FF2B5EF4-FFF2-40B4-BE49-F238E27FC236}">
                <a16:creationId xmlns:a16="http://schemas.microsoft.com/office/drawing/2014/main" id="{09B68675-FA3D-E56D-A615-1D574765EF32}"/>
              </a:ext>
            </a:extLst>
          </p:cNvPr>
          <p:cNvPicPr>
            <a:picLocks noChangeAspect="1"/>
          </p:cNvPicPr>
          <p:nvPr/>
        </p:nvPicPr>
        <p:blipFill>
          <a:blip r:embed="rId4"/>
          <a:stretch>
            <a:fillRect/>
          </a:stretch>
        </p:blipFill>
        <p:spPr>
          <a:xfrm>
            <a:off x="6250998" y="4052451"/>
            <a:ext cx="204946" cy="244497"/>
          </a:xfrm>
          <a:prstGeom prst="rect">
            <a:avLst/>
          </a:prstGeom>
        </p:spPr>
      </p:pic>
      <p:pic>
        <p:nvPicPr>
          <p:cNvPr id="8" name="Immagine 7">
            <a:extLst>
              <a:ext uri="{FF2B5EF4-FFF2-40B4-BE49-F238E27FC236}">
                <a16:creationId xmlns:a16="http://schemas.microsoft.com/office/drawing/2014/main" id="{89614123-0E0C-5191-CE67-4E23B9FCA8F3}"/>
              </a:ext>
            </a:extLst>
          </p:cNvPr>
          <p:cNvPicPr>
            <a:picLocks noChangeAspect="1"/>
          </p:cNvPicPr>
          <p:nvPr/>
        </p:nvPicPr>
        <p:blipFill>
          <a:blip r:embed="rId4"/>
          <a:stretch>
            <a:fillRect/>
          </a:stretch>
        </p:blipFill>
        <p:spPr>
          <a:xfrm>
            <a:off x="6245681" y="4472297"/>
            <a:ext cx="204946" cy="244497"/>
          </a:xfrm>
          <a:prstGeom prst="rect">
            <a:avLst/>
          </a:prstGeom>
        </p:spPr>
      </p:pic>
      <p:sp>
        <p:nvSpPr>
          <p:cNvPr id="9" name="CasellaDiTesto 8">
            <a:extLst>
              <a:ext uri="{FF2B5EF4-FFF2-40B4-BE49-F238E27FC236}">
                <a16:creationId xmlns:a16="http://schemas.microsoft.com/office/drawing/2014/main" id="{23BC107D-1535-D14F-2628-BF395E2CC457}"/>
              </a:ext>
            </a:extLst>
          </p:cNvPr>
          <p:cNvSpPr txBox="1"/>
          <p:nvPr/>
        </p:nvSpPr>
        <p:spPr>
          <a:xfrm>
            <a:off x="6127366" y="1571350"/>
            <a:ext cx="6283234" cy="430887"/>
          </a:xfrm>
          <a:prstGeom prst="rect">
            <a:avLst/>
          </a:prstGeom>
          <a:noFill/>
        </p:spPr>
        <p:txBody>
          <a:bodyPr wrap="square">
            <a:spAutoFit/>
          </a:bodyPr>
          <a:lstStyle/>
          <a:p>
            <a:r>
              <a:rPr lang="it-IT" sz="2200" b="1" dirty="0">
                <a:solidFill>
                  <a:srgbClr val="006666"/>
                </a:solidFill>
                <a:latin typeface="Calibri" panose="020F0502020204030204"/>
                <a:ea typeface="+mj-ea"/>
                <a:cs typeface="+mj-cs"/>
              </a:rPr>
              <a:t>21</a:t>
            </a:r>
            <a:r>
              <a:rPr kumimoji="0" lang="it-IT" sz="2200" b="1" i="0" u="none" strike="noStrike" kern="1200" cap="none" spc="0" normalizeH="0" baseline="0" noProof="0" dirty="0">
                <a:ln>
                  <a:noFill/>
                </a:ln>
                <a:solidFill>
                  <a:srgbClr val="006666"/>
                </a:solidFill>
                <a:effectLst/>
                <a:uLnTx/>
                <a:uFillTx/>
                <a:latin typeface="Calibri" panose="020F0502020204030204"/>
                <a:ea typeface="+mj-ea"/>
                <a:cs typeface="+mj-cs"/>
              </a:rPr>
              <a:t> Persone di cui </a:t>
            </a:r>
            <a:r>
              <a:rPr lang="it-IT" sz="2200" b="1" dirty="0">
                <a:solidFill>
                  <a:srgbClr val="006666"/>
                </a:solidFill>
                <a:latin typeface="Calibri" panose="020F0502020204030204"/>
                <a:ea typeface="+mj-ea"/>
                <a:cs typeface="+mj-cs"/>
              </a:rPr>
              <a:t>11</a:t>
            </a:r>
            <a:r>
              <a:rPr kumimoji="0" lang="it-IT" sz="2200" b="1" i="0" u="none" strike="noStrike" kern="1200" cap="none" spc="0" normalizeH="0" baseline="0" noProof="0" dirty="0">
                <a:ln>
                  <a:noFill/>
                </a:ln>
                <a:solidFill>
                  <a:srgbClr val="006666"/>
                </a:solidFill>
                <a:effectLst/>
                <a:uLnTx/>
                <a:uFillTx/>
                <a:latin typeface="Calibri" panose="020F0502020204030204"/>
                <a:ea typeface="+mj-ea"/>
                <a:cs typeface="+mj-cs"/>
              </a:rPr>
              <a:t> sala SEM</a:t>
            </a:r>
            <a:endParaRPr lang="it-IT" dirty="0"/>
          </a:p>
        </p:txBody>
      </p:sp>
    </p:spTree>
    <p:extLst>
      <p:ext uri="{BB962C8B-B14F-4D97-AF65-F5344CB8AC3E}">
        <p14:creationId xmlns:p14="http://schemas.microsoft.com/office/powerpoint/2010/main" val="3219484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65000"/>
            <a:alpha val="58000"/>
          </a:schemeClr>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0E4B6849-90BF-9D1A-6C30-334805261909}"/>
              </a:ext>
            </a:extLst>
          </p:cNvPr>
          <p:cNvSpPr txBox="1"/>
          <p:nvPr/>
        </p:nvSpPr>
        <p:spPr>
          <a:xfrm>
            <a:off x="478971" y="0"/>
            <a:ext cx="10833463" cy="830997"/>
          </a:xfrm>
          <a:prstGeom prst="rect">
            <a:avLst/>
          </a:prstGeom>
          <a:noFill/>
        </p:spPr>
        <p:txBody>
          <a:bodyPr wrap="square" rtlCol="0">
            <a:spAutoFit/>
          </a:bodyPr>
          <a:lstStyle/>
          <a:p>
            <a:pPr algn="r"/>
            <a:r>
              <a:rPr lang="it-IT" sz="4800" b="1" dirty="0">
                <a:solidFill>
                  <a:srgbClr val="DC002E"/>
                </a:solidFill>
                <a:latin typeface="Calibri" panose="020F0502020204030204"/>
                <a:ea typeface="+mj-ea"/>
                <a:cs typeface="+mj-cs"/>
              </a:rPr>
              <a:t>REPARTO GMS</a:t>
            </a:r>
            <a:endParaRPr lang="it-IT" dirty="0"/>
          </a:p>
        </p:txBody>
      </p:sp>
      <p:sp>
        <p:nvSpPr>
          <p:cNvPr id="3" name="CasellaDiTesto 2">
            <a:extLst>
              <a:ext uri="{FF2B5EF4-FFF2-40B4-BE49-F238E27FC236}">
                <a16:creationId xmlns:a16="http://schemas.microsoft.com/office/drawing/2014/main" id="{E8783499-C1EA-40F7-131E-EB5A07498EC1}"/>
              </a:ext>
            </a:extLst>
          </p:cNvPr>
          <p:cNvSpPr txBox="1"/>
          <p:nvPr/>
        </p:nvSpPr>
        <p:spPr>
          <a:xfrm>
            <a:off x="478971" y="830997"/>
            <a:ext cx="10833463" cy="1323439"/>
          </a:xfrm>
          <a:prstGeom prst="rect">
            <a:avLst/>
          </a:prstGeom>
          <a:noFill/>
        </p:spPr>
        <p:txBody>
          <a:bodyPr wrap="square" rtlCol="0">
            <a:spAutoFit/>
          </a:bodyPr>
          <a:lstStyle/>
          <a:p>
            <a:pPr algn="just"/>
            <a:r>
              <a:rPr lang="it-IT" sz="2000" b="0" i="0" u="none" strike="noStrike" baseline="0" dirty="0">
                <a:solidFill>
                  <a:schemeClr val="tx1">
                    <a:lumMod val="65000"/>
                    <a:lumOff val="35000"/>
                  </a:schemeClr>
                </a:solidFill>
              </a:rPr>
              <a:t>Organizza e coordina le attività del personale dipendente per garantire le attività di realizzazione delle opere di manutenzione straordinaria e riqualificazione, in coerenza con gli obiettivi stabiliti, con le leggi ed i regolamenti e le disposizioni interne, svolgendo le attività di Direzione Lavori e/o fornendo la necessaria collaborazione ai soggetti incaricati.</a:t>
            </a:r>
            <a:endParaRPr lang="it-IT" sz="2000" dirty="0">
              <a:solidFill>
                <a:schemeClr val="tx1">
                  <a:lumMod val="65000"/>
                  <a:lumOff val="35000"/>
                </a:schemeClr>
              </a:solidFill>
            </a:endParaRPr>
          </a:p>
        </p:txBody>
      </p:sp>
      <p:sp>
        <p:nvSpPr>
          <p:cNvPr id="4" name="CasellaDiTesto 3">
            <a:extLst>
              <a:ext uri="{FF2B5EF4-FFF2-40B4-BE49-F238E27FC236}">
                <a16:creationId xmlns:a16="http://schemas.microsoft.com/office/drawing/2014/main" id="{982BA1EF-BA52-5FE8-F481-987D69E7942C}"/>
              </a:ext>
            </a:extLst>
          </p:cNvPr>
          <p:cNvSpPr txBox="1"/>
          <p:nvPr/>
        </p:nvSpPr>
        <p:spPr>
          <a:xfrm>
            <a:off x="8835932" y="3908763"/>
            <a:ext cx="2575018" cy="369332"/>
          </a:xfrm>
          <a:prstGeom prst="rect">
            <a:avLst/>
          </a:prstGeom>
          <a:noFill/>
        </p:spPr>
        <p:txBody>
          <a:bodyPr wrap="square" rtlCol="0">
            <a:spAutoFit/>
          </a:bodyPr>
          <a:lstStyle/>
          <a:p>
            <a:r>
              <a:rPr lang="it-IT" sz="1800" b="0" i="0" u="none" strike="noStrike" baseline="0" dirty="0" err="1">
                <a:solidFill>
                  <a:schemeClr val="tx1">
                    <a:lumMod val="65000"/>
                    <a:lumOff val="35000"/>
                  </a:schemeClr>
                </a:solidFill>
              </a:rPr>
              <a:t>DOr</a:t>
            </a:r>
            <a:r>
              <a:rPr lang="it-IT" sz="1800" b="0" i="0" u="none" strike="noStrike" baseline="0" dirty="0">
                <a:solidFill>
                  <a:schemeClr val="tx1">
                    <a:lumMod val="65000"/>
                    <a:lumOff val="35000"/>
                  </a:schemeClr>
                </a:solidFill>
              </a:rPr>
              <a:t> 321, 05/08/2022</a:t>
            </a:r>
            <a:endParaRPr lang="it-IT" dirty="0"/>
          </a:p>
        </p:txBody>
      </p:sp>
    </p:spTree>
    <p:extLst>
      <p:ext uri="{BB962C8B-B14F-4D97-AF65-F5344CB8AC3E}">
        <p14:creationId xmlns:p14="http://schemas.microsoft.com/office/powerpoint/2010/main" val="2288435863"/>
      </p:ext>
    </p:extLst>
  </p:cSld>
  <p:clrMapOvr>
    <a:masterClrMapping/>
  </p:clrMapOvr>
</p:sld>
</file>

<file path=ppt/theme/theme1.xml><?xml version="1.0" encoding="utf-8"?>
<a:theme xmlns:a="http://schemas.openxmlformats.org/drawingml/2006/main" name="Master Presentazione FSI">
  <a:themeElements>
    <a:clrScheme name="FS">
      <a:dk1>
        <a:srgbClr val="000000"/>
      </a:dk1>
      <a:lt1>
        <a:srgbClr val="FFFFFF"/>
      </a:lt1>
      <a:dk2>
        <a:srgbClr val="DC002E"/>
      </a:dk2>
      <a:lt2>
        <a:srgbClr val="717073"/>
      </a:lt2>
      <a:accent1>
        <a:srgbClr val="DC002E"/>
      </a:accent1>
      <a:accent2>
        <a:srgbClr val="006666"/>
      </a:accent2>
      <a:accent3>
        <a:srgbClr val="004687"/>
      </a:accent3>
      <a:accent4>
        <a:srgbClr val="F8B322"/>
      </a:accent4>
      <a:accent5>
        <a:srgbClr val="00BE7D"/>
      </a:accent5>
      <a:accent6>
        <a:srgbClr val="5A068C"/>
      </a:accent6>
      <a:hlink>
        <a:srgbClr val="E01F38"/>
      </a:hlink>
      <a:folHlink>
        <a:srgbClr val="E01F3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ver 1 - Proiezione">
  <a:themeElements>
    <a:clrScheme name="FS">
      <a:dk1>
        <a:srgbClr val="000000"/>
      </a:dk1>
      <a:lt1>
        <a:srgbClr val="FFFFFF"/>
      </a:lt1>
      <a:dk2>
        <a:srgbClr val="DC002E"/>
      </a:dk2>
      <a:lt2>
        <a:srgbClr val="717073"/>
      </a:lt2>
      <a:accent1>
        <a:srgbClr val="DC002E"/>
      </a:accent1>
      <a:accent2>
        <a:srgbClr val="006666"/>
      </a:accent2>
      <a:accent3>
        <a:srgbClr val="004687"/>
      </a:accent3>
      <a:accent4>
        <a:srgbClr val="F8B322"/>
      </a:accent4>
      <a:accent5>
        <a:srgbClr val="00BE7D"/>
      </a:accent5>
      <a:accent6>
        <a:srgbClr val="5A068C"/>
      </a:accent6>
      <a:hlink>
        <a:srgbClr val="E01F38"/>
      </a:hlink>
      <a:folHlink>
        <a:srgbClr val="E01F3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Master Presentazione FSI">
  <a:themeElements>
    <a:clrScheme name="FS">
      <a:dk1>
        <a:srgbClr val="000000"/>
      </a:dk1>
      <a:lt1>
        <a:srgbClr val="FFFFFF"/>
      </a:lt1>
      <a:dk2>
        <a:srgbClr val="DC002E"/>
      </a:dk2>
      <a:lt2>
        <a:srgbClr val="717073"/>
      </a:lt2>
      <a:accent1>
        <a:srgbClr val="DC002E"/>
      </a:accent1>
      <a:accent2>
        <a:srgbClr val="006666"/>
      </a:accent2>
      <a:accent3>
        <a:srgbClr val="004687"/>
      </a:accent3>
      <a:accent4>
        <a:srgbClr val="F8B322"/>
      </a:accent4>
      <a:accent5>
        <a:srgbClr val="00BE7D"/>
      </a:accent5>
      <a:accent6>
        <a:srgbClr val="5A068C"/>
      </a:accent6>
      <a:hlink>
        <a:srgbClr val="E01F38"/>
      </a:hlink>
      <a:folHlink>
        <a:srgbClr val="E01F3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Intermezzi e Fine">
  <a:themeElements>
    <a:clrScheme name="FS">
      <a:dk1>
        <a:srgbClr val="000000"/>
      </a:dk1>
      <a:lt1>
        <a:srgbClr val="FFFFFF"/>
      </a:lt1>
      <a:dk2>
        <a:srgbClr val="DC002E"/>
      </a:dk2>
      <a:lt2>
        <a:srgbClr val="717073"/>
      </a:lt2>
      <a:accent1>
        <a:srgbClr val="DC002E"/>
      </a:accent1>
      <a:accent2>
        <a:srgbClr val="006666"/>
      </a:accent2>
      <a:accent3>
        <a:srgbClr val="004687"/>
      </a:accent3>
      <a:accent4>
        <a:srgbClr val="F8B322"/>
      </a:accent4>
      <a:accent5>
        <a:srgbClr val="00BE7D"/>
      </a:accent5>
      <a:accent6>
        <a:srgbClr val="5A068C"/>
      </a:accent6>
      <a:hlink>
        <a:srgbClr val="E01F38"/>
      </a:hlink>
      <a:folHlink>
        <a:srgbClr val="E01F3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d1ac0de-e31c-4973-88e4-efb706eb9c2b">
      <Terms xmlns="http://schemas.microsoft.com/office/infopath/2007/PartnerControls"/>
    </lcf76f155ced4ddcb4097134ff3c332f>
    <TaxCatchAll xmlns="e9098a1b-789e-432d-9444-da7d7d2aed3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F2B56CAC27C174418E50F87AEFC046F1" ma:contentTypeVersion="14" ma:contentTypeDescription="Creare un nuovo documento." ma:contentTypeScope="" ma:versionID="2a9d223fc38404a2b70ad490dd7d9ef1">
  <xsd:schema xmlns:xsd="http://www.w3.org/2001/XMLSchema" xmlns:xs="http://www.w3.org/2001/XMLSchema" xmlns:p="http://schemas.microsoft.com/office/2006/metadata/properties" xmlns:ns2="dd1ac0de-e31c-4973-88e4-efb706eb9c2b" xmlns:ns3="e9098a1b-789e-432d-9444-da7d7d2aed33" xmlns:ns4="c32febdd-e166-4254-aa2d-9f696d84decc" targetNamespace="http://schemas.microsoft.com/office/2006/metadata/properties" ma:root="true" ma:fieldsID="737c68022ee5a78812044f8796e288df" ns2:_="" ns3:_="" ns4:_="">
    <xsd:import namespace="dd1ac0de-e31c-4973-88e4-efb706eb9c2b"/>
    <xsd:import namespace="e9098a1b-789e-432d-9444-da7d7d2aed33"/>
    <xsd:import namespace="c32febdd-e166-4254-aa2d-9f696d84dec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4:SharedWithUsers" minOccurs="0"/>
                <xsd:element ref="ns4:SharedWithDetail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1ac0de-e31c-4973-88e4-efb706eb9c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Tag immagine" ma:readOnly="false" ma:fieldId="{5cf76f15-5ced-4ddc-b409-7134ff3c332f}" ma:taxonomyMulti="true" ma:sspId="2f0c148f-5ca2-4a38-b716-16d776545e11"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9098a1b-789e-432d-9444-da7d7d2aed33"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10bc44c4-5793-4ce5-853f-899df3a28891}" ma:internalName="TaxCatchAll" ma:showField="CatchAllData" ma:web="e9098a1b-789e-432d-9444-da7d7d2aed3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32febdd-e166-4254-aa2d-9f696d84decc" elementFormDefault="qualified">
    <xsd:import namespace="http://schemas.microsoft.com/office/2006/documentManagement/types"/>
    <xsd:import namespace="http://schemas.microsoft.com/office/infopath/2007/PartnerControls"/>
    <xsd:element name="SharedWithUsers" ma:index="18"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Condiviso con dettagl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0A662DD-F443-40B4-8582-EADBB63CD899}">
  <ds:schemaRefs>
    <ds:schemaRef ds:uri="http://schemas.microsoft.com/sharepoint/v3/contenttype/forms"/>
  </ds:schemaRefs>
</ds:datastoreItem>
</file>

<file path=customXml/itemProps2.xml><?xml version="1.0" encoding="utf-8"?>
<ds:datastoreItem xmlns:ds="http://schemas.openxmlformats.org/officeDocument/2006/customXml" ds:itemID="{0CAEA1D3-970E-43FA-AE1C-4F13C3FFCA4B}">
  <ds:schemaRefs>
    <ds:schemaRef ds:uri="http://schemas.microsoft.com/office/2006/metadata/properties"/>
    <ds:schemaRef ds:uri="http://schemas.microsoft.com/office/infopath/2007/PartnerControls"/>
    <ds:schemaRef ds:uri="dd1ac0de-e31c-4973-88e4-efb706eb9c2b"/>
    <ds:schemaRef ds:uri="e9098a1b-789e-432d-9444-da7d7d2aed33"/>
  </ds:schemaRefs>
</ds:datastoreItem>
</file>

<file path=customXml/itemProps3.xml><?xml version="1.0" encoding="utf-8"?>
<ds:datastoreItem xmlns:ds="http://schemas.openxmlformats.org/officeDocument/2006/customXml" ds:itemID="{1BF80180-586F-440F-A05F-4FF13682BD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1ac0de-e31c-4973-88e4-efb706eb9c2b"/>
    <ds:schemaRef ds:uri="e9098a1b-789e-432d-9444-da7d7d2aed33"/>
    <ds:schemaRef ds:uri="c32febdd-e166-4254-aa2d-9f696d84de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4352</TotalTime>
  <Words>955</Words>
  <Application>Microsoft Office PowerPoint</Application>
  <PresentationFormat>Widescreen</PresentationFormat>
  <Paragraphs>232</Paragraphs>
  <Slides>17</Slides>
  <Notes>6</Notes>
  <HiddenSlides>0</HiddenSlides>
  <MMClips>0</MMClips>
  <ScaleCrop>false</ScaleCrop>
  <HeadingPairs>
    <vt:vector size="6" baseType="variant">
      <vt:variant>
        <vt:lpstr>Caratteri utilizzati</vt:lpstr>
      </vt:variant>
      <vt:variant>
        <vt:i4>3</vt:i4>
      </vt:variant>
      <vt:variant>
        <vt:lpstr>Tema</vt:lpstr>
      </vt:variant>
      <vt:variant>
        <vt:i4>4</vt:i4>
      </vt:variant>
      <vt:variant>
        <vt:lpstr>Titoli diapositive</vt:lpstr>
      </vt:variant>
      <vt:variant>
        <vt:i4>17</vt:i4>
      </vt:variant>
    </vt:vector>
  </HeadingPairs>
  <TitlesOfParts>
    <vt:vector size="24" baseType="lpstr">
      <vt:lpstr>Arial</vt:lpstr>
      <vt:lpstr>Calibri</vt:lpstr>
      <vt:lpstr>Tahoma</vt:lpstr>
      <vt:lpstr>Master Presentazione FSI</vt:lpstr>
      <vt:lpstr>Cover 1 - Proiezione</vt:lpstr>
      <vt:lpstr>1_Master Presentazione FSI</vt:lpstr>
      <vt:lpstr>Intermezzi e Fine</vt:lpstr>
      <vt:lpstr>DST - DOS - Area Manager Lazio</vt:lpstr>
      <vt:lpstr>Presentazione standard di PowerPoint</vt:lpstr>
      <vt:lpstr>DST - DOS - Area Manager Lazio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DOS RM </vt:lpstr>
      <vt:lpstr>DOS RM</vt:lpstr>
      <vt:lpstr>Consistenze DOS-RM</vt:lpstr>
      <vt:lpstr>Assunzioni DOS</vt:lpstr>
      <vt:lpstr>CERIMONIA PER I 35 ANNI DI SERVIZIO</vt:lpstr>
      <vt:lpstr>Grazie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DST - DOS - Area Manager Tirrenica – Station Manager Firenze :  01 Inquadramento e Numeri</dc:title>
  <dc:creator>FLORIS YLENIA</dc:creator>
  <cp:lastModifiedBy>FERRANTINI DAVIDE</cp:lastModifiedBy>
  <cp:revision>7</cp:revision>
  <dcterms:created xsi:type="dcterms:W3CDTF">2024-06-13T08:14:21Z</dcterms:created>
  <dcterms:modified xsi:type="dcterms:W3CDTF">2024-07-18T10:28:30Z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86719c9-282b-4f1b-a005-55ab1b897fee_Enabled">
    <vt:lpwstr>true</vt:lpwstr>
  </property>
  <property fmtid="{D5CDD505-2E9C-101B-9397-08002B2CF9AE}" pid="3" name="MSIP_Label_886719c9-282b-4f1b-a005-55ab1b897fee_SetDate">
    <vt:lpwstr>2024-06-17T06:39:29Z</vt:lpwstr>
  </property>
  <property fmtid="{D5CDD505-2E9C-101B-9397-08002B2CF9AE}" pid="4" name="MSIP_Label_886719c9-282b-4f1b-a005-55ab1b897fee_Method">
    <vt:lpwstr>Privileged</vt:lpwstr>
  </property>
  <property fmtid="{D5CDD505-2E9C-101B-9397-08002B2CF9AE}" pid="5" name="MSIP_Label_886719c9-282b-4f1b-a005-55ab1b897fee_Name">
    <vt:lpwstr>Internal use without protection</vt:lpwstr>
  </property>
  <property fmtid="{D5CDD505-2E9C-101B-9397-08002B2CF9AE}" pid="6" name="MSIP_Label_886719c9-282b-4f1b-a005-55ab1b897fee_SiteId">
    <vt:lpwstr>4c8a6547-459a-4b75-a3dc-f66efe3e9c4e</vt:lpwstr>
  </property>
  <property fmtid="{D5CDD505-2E9C-101B-9397-08002B2CF9AE}" pid="7" name="MSIP_Label_886719c9-282b-4f1b-a005-55ab1b897fee_ActionId">
    <vt:lpwstr>425cf0c1-e807-41d8-83c4-d889b48d18a4</vt:lpwstr>
  </property>
  <property fmtid="{D5CDD505-2E9C-101B-9397-08002B2CF9AE}" pid="8" name="MSIP_Label_886719c9-282b-4f1b-a005-55ab1b897fee_ContentBits">
    <vt:lpwstr>2</vt:lpwstr>
  </property>
  <property fmtid="{D5CDD505-2E9C-101B-9397-08002B2CF9AE}" pid="9" name="ClassificationContentMarkingFooterLocations">
    <vt:lpwstr>Master Presentazione FSI:7\Cover 1 - Proiezione:4\1_Master Presentazione FSI:3\Intermezzi e Fine:3</vt:lpwstr>
  </property>
  <property fmtid="{D5CDD505-2E9C-101B-9397-08002B2CF9AE}" pid="10" name="ClassificationContentMarkingFooterText">
    <vt:lpwstr>Informazione ad uso interno - Internal use information</vt:lpwstr>
  </property>
  <property fmtid="{D5CDD505-2E9C-101B-9397-08002B2CF9AE}" pid="11" name="ContentTypeId">
    <vt:lpwstr>0x010100F2B56CAC27C174418E50F87AEFC046F1</vt:lpwstr>
  </property>
  <property fmtid="{D5CDD505-2E9C-101B-9397-08002B2CF9AE}" pid="12" name="MediaServiceImageTags">
    <vt:lpwstr/>
  </property>
</Properties>
</file>