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9" r:id="rId3"/>
  </p:sldMasterIdLst>
  <p:notesMasterIdLst>
    <p:notesMasterId r:id="rId9"/>
  </p:notesMasterIdLst>
  <p:sldIdLst>
    <p:sldId id="256" r:id="rId4"/>
    <p:sldId id="2147473763" r:id="rId5"/>
    <p:sldId id="2147473762" r:id="rId6"/>
    <p:sldId id="2147473764" r:id="rId7"/>
    <p:sldId id="214747376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492" y="-1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3A72E-BF33-4446-BEAE-57016BD844B3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F3258-F0B6-47C1-A1F2-77EE5A57ED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844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F3258-F0B6-47C1-A1F2-77EE5A57ED4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047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F3258-F0B6-47C1-A1F2-77EE5A57ED4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302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F3258-F0B6-47C1-A1F2-77EE5A57ED4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278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8F3258-F0B6-47C1-A1F2-77EE5A57ED4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78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1E109-51CD-9AB8-C30C-1F18D6953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8D0EA0-7B51-90CE-B975-3D28FD109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14FFC2-D4F9-35B8-4CD1-C47BC643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FD92CD-F6BE-742C-66A1-2C6C3747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68B129-DA6C-A981-F250-466732726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94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A9F7C-348D-9719-0A65-A2D874FD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7BD628-83F8-08C0-94CA-63D15CACD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B2DAFB-F299-0AAB-76D4-5D9654CC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6F1BDF-4BB6-D0D6-50D6-68907CF2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6077B0-1FA0-CF1C-B610-8E145B279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52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E046FF-E40A-7756-2955-1B6B7476F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1266FE-0A0B-9ABE-EBF1-80B411850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B600DB-00B9-98BB-54CF-8EDA96E0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1AADF4-5DE7-64EA-B4C5-02FC6156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7231AA-5E08-505A-4206-F6044FC4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72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 dirty="0"/>
              <a:t>18/11/2022</a:t>
            </a:r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 dirty="0"/>
              <a:t>Preliminary Plan 2023-2025   </a:t>
            </a:r>
            <a:r>
              <a:rPr lang="en-GB" dirty="0">
                <a:solidFill>
                  <a:schemeClr val="tx2"/>
                </a:solidFill>
              </a:rPr>
              <a:t>I</a:t>
            </a:r>
            <a:r>
              <a:rPr lang="en-GB" dirty="0"/>
              <a:t>   Arturo </a:t>
            </a:r>
            <a:r>
              <a:rPr lang="en-GB" dirty="0" err="1"/>
              <a:t>Pappa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75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 dirty="0"/>
              <a:t>18/11/2022</a:t>
            </a:r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 dirty="0"/>
              <a:t>Budget 2023 e Plan 2023-2025   </a:t>
            </a:r>
            <a:r>
              <a:rPr lang="en-GB" dirty="0">
                <a:solidFill>
                  <a:schemeClr val="tx2"/>
                </a:solidFill>
              </a:rPr>
              <a:t>I</a:t>
            </a:r>
            <a:r>
              <a:rPr lang="en-GB" dirty="0"/>
              <a:t>   Arturo </a:t>
            </a:r>
            <a:r>
              <a:rPr lang="en-GB" dirty="0" err="1"/>
              <a:t>Pappa</a:t>
            </a:r>
            <a:endParaRPr lang="en-GB" dirty="0"/>
          </a:p>
        </p:txBody>
      </p:sp>
      <p:pic>
        <p:nvPicPr>
          <p:cNvPr id="1026" name="Immagine 1">
            <a:extLst>
              <a:ext uri="{FF2B5EF4-FFF2-40B4-BE49-F238E27FC236}">
                <a16:creationId xmlns:a16="http://schemas.microsoft.com/office/drawing/2014/main" id="{2F5D5C15-AA55-645F-5514-1D8970BFCF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37699" y="6109651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117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id="{83084A23-6A9D-48F6-95F5-5090736F718A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id="{E4737D48-B2DB-4F53-BFC9-9F18751EDFC0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525F0B45-3EF6-4A9D-A83E-CDB12E55653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DB6A0205-9830-47FC-AFEF-1EA19F148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A652E29C-2288-4037-A735-2C99372F7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EB9809-C89A-4A58-9A81-ABAF9CE31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1355289-BE5F-41B1-954C-B78211E4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8A815911-1EC8-4303-988F-6009E820B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72009" y="1958664"/>
            <a:ext cx="6356861" cy="346386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/>
          </a:bodyPr>
          <a:lstStyle>
            <a:lvl1pPr algn="l">
              <a:defRPr lang="it-IT" sz="2000" baseline="0" smtClean="0">
                <a:solidFill>
                  <a:schemeClr val="bg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Indice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0778424" y="1958663"/>
            <a:ext cx="543732" cy="346387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/>
          </a:bodyPr>
          <a:lstStyle>
            <a:lvl1pPr algn="r">
              <a:defRPr lang="it-IT" sz="2000" baseline="0" smtClean="0">
                <a:solidFill>
                  <a:schemeClr val="bg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N </a:t>
            </a:r>
          </a:p>
        </p:txBody>
      </p:sp>
      <p:sp>
        <p:nvSpPr>
          <p:cNvPr id="28" name="CasellaDiTesto 27"/>
          <p:cNvSpPr txBox="1"/>
          <p:nvPr userDrawn="1"/>
        </p:nvSpPr>
        <p:spPr>
          <a:xfrm>
            <a:off x="9506078" y="1119200"/>
            <a:ext cx="1812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INDICE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673265" y="1958663"/>
            <a:ext cx="1366560" cy="346387"/>
          </a:xfrm>
          <a:prstGeom prst="rect">
            <a:avLst/>
          </a:prstGeom>
        </p:spPr>
        <p:txBody>
          <a:bodyPr vert="horz" lIns="0" tIns="45720" rIns="91440" bIns="45720" rtlCol="0" anchor="ctr" anchorCtr="0">
            <a:normAutofit/>
          </a:bodyPr>
          <a:lstStyle>
            <a:lvl1pPr algn="r">
              <a:defRPr lang="it-IT" sz="2000" b="1" baseline="0" smtClean="0">
                <a:solidFill>
                  <a:schemeClr val="tx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00</a:t>
            </a:r>
          </a:p>
        </p:txBody>
      </p:sp>
      <p:sp>
        <p:nvSpPr>
          <p:cNvPr id="35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/>
            <a:fld id="{B9D7DBFB-DCE9-42BC-A361-A0671D12ADFC}" type="slidenum">
              <a:rPr lang="it-IT" smtClean="0"/>
              <a:pPr defTabSz="1219170"/>
              <a:t>‹N›</a:t>
            </a:fld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C388ACE-4BB7-6517-466B-73E565662F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23630" y="6133695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483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  <p:pic>
        <p:nvPicPr>
          <p:cNvPr id="3" name="Immagine 1">
            <a:extLst>
              <a:ext uri="{FF2B5EF4-FFF2-40B4-BE49-F238E27FC236}">
                <a16:creationId xmlns:a16="http://schemas.microsoft.com/office/drawing/2014/main" id="{D8C4421C-8332-8433-694B-381D5D0BC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23630" y="6133695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7644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/>
              <a:t>Testo Calibri 20pt</a:t>
            </a:r>
          </a:p>
          <a:p>
            <a:pPr lvl="1"/>
            <a:r>
              <a:rPr lang="it-IT"/>
              <a:t>Secondo livello 18pt</a:t>
            </a:r>
          </a:p>
          <a:p>
            <a:pPr lvl="2"/>
            <a:r>
              <a:rPr lang="it-IT"/>
              <a:t>Terzo livello 16pt</a:t>
            </a:r>
          </a:p>
          <a:p>
            <a:pPr lvl="3"/>
            <a:r>
              <a:rPr lang="it-IT"/>
              <a:t>Quarto livello 14pt</a:t>
            </a:r>
          </a:p>
          <a:p>
            <a:pPr lvl="4"/>
            <a:r>
              <a:rPr lang="it-IT"/>
              <a:t>Quinto livello 12pt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58203" y="6414801"/>
            <a:ext cx="525785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Budget 2020</a:t>
            </a:r>
          </a:p>
        </p:txBody>
      </p:sp>
      <p:pic>
        <p:nvPicPr>
          <p:cNvPr id="3" name="Immagine 1">
            <a:extLst>
              <a:ext uri="{FF2B5EF4-FFF2-40B4-BE49-F238E27FC236}">
                <a16:creationId xmlns:a16="http://schemas.microsoft.com/office/drawing/2014/main" id="{D1DC0740-58C2-B23A-6DC4-17EB61FFDA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23630" y="6133695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619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/>
              <a:t>Sottotitolo Calibri 20pt</a:t>
            </a:r>
          </a:p>
        </p:txBody>
      </p:sp>
      <p:pic>
        <p:nvPicPr>
          <p:cNvPr id="3" name="Immagine 1">
            <a:extLst>
              <a:ext uri="{FF2B5EF4-FFF2-40B4-BE49-F238E27FC236}">
                <a16:creationId xmlns:a16="http://schemas.microsoft.com/office/drawing/2014/main" id="{ECA9F673-A0EB-E9E9-D0BB-A50FADC02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23630" y="6133695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2681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DC002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spc="-25" dirty="0"/>
              <a:t>‹N›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530987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/>
          </a:p>
        </p:txBody>
      </p:sp>
      <p:sp>
        <p:nvSpPr>
          <p:cNvPr id="2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</a:p>
        </p:txBody>
      </p:sp>
    </p:spTree>
    <p:extLst>
      <p:ext uri="{BB962C8B-B14F-4D97-AF65-F5344CB8AC3E}">
        <p14:creationId xmlns:p14="http://schemas.microsoft.com/office/powerpoint/2010/main" val="29084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F9EEE7-EE45-9461-19A8-2FAC4DD9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9E49A0-5F8C-E2A2-6334-4FFAC53A9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2B684A-D708-A3C0-E315-83FFC456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05B0F6-76E6-5B2B-45F0-A4920A1B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BEA9C-F0F9-270D-E242-9B39C6CBA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818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577975"/>
            <a:ext cx="11176621" cy="422751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774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Sott. e contenuto testo Bullet Poi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577975"/>
            <a:ext cx="11176620" cy="422751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20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595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contenuto testo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7" y="1200150"/>
            <a:ext cx="11176621" cy="460533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20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8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6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4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200"/>
            </a:lvl5pPr>
          </a:lstStyle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61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Sott.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119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olo Sott. e contenuto testo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2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846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SzPct val="140000"/>
              <a:buFontTx/>
              <a:buNone/>
              <a:defRPr sz="1800"/>
            </a:lvl1pPr>
            <a:lvl2pPr marL="452437" indent="0">
              <a:buClr>
                <a:schemeClr val="tx2"/>
              </a:buClr>
              <a:buSzPct val="140000"/>
              <a:buFontTx/>
              <a:buNone/>
              <a:defRPr sz="1600"/>
            </a:lvl2pPr>
            <a:lvl3pPr marL="895350" indent="0">
              <a:buClr>
                <a:schemeClr val="tx2"/>
              </a:buClr>
              <a:buSzPct val="140000"/>
              <a:buFontTx/>
              <a:buNone/>
              <a:defRPr sz="1400"/>
            </a:lvl3pPr>
            <a:lvl4pPr marL="1343025" indent="0">
              <a:buClr>
                <a:schemeClr val="tx2"/>
              </a:buClr>
              <a:buSzPct val="140000"/>
              <a:buFontTx/>
              <a:buNone/>
              <a:defRPr sz="1200"/>
            </a:lvl4pPr>
            <a:lvl5pPr marL="1795462" indent="0">
              <a:buClr>
                <a:schemeClr val="tx2"/>
              </a:buClr>
              <a:buSzPct val="140000"/>
              <a:buFontTx/>
              <a:buNone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735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olo Sott. e contenuto testo Bullet Point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1" name="Segnaposto testo 4">
            <a:extLst>
              <a:ext uri="{FF2B5EF4-FFF2-40B4-BE49-F238E27FC236}">
                <a16:creationId xmlns:a16="http://schemas.microsoft.com/office/drawing/2014/main" id="{E039BC0C-CF88-8949-86AB-999C6D80F1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368" y="1601785"/>
            <a:ext cx="11176620" cy="4203703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800"/>
            </a:lvl1pPr>
            <a:lvl2pPr marL="628650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600"/>
            </a:lvl2pPr>
            <a:lvl3pPr marL="1076325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400"/>
            </a:lvl3pPr>
            <a:lvl4pPr marL="1524000" indent="-180975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200"/>
            </a:lvl4pPr>
            <a:lvl5pPr marL="1971675" indent="-176213">
              <a:buClr>
                <a:schemeClr val="tx2"/>
              </a:buClr>
              <a:buSzPct val="140000"/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r>
              <a:rPr lang="it-IT" dirty="0"/>
              <a:t>Testo Calibri 18pt</a:t>
            </a:r>
          </a:p>
          <a:p>
            <a:pPr lvl="1"/>
            <a:r>
              <a:rPr lang="it-IT" dirty="0"/>
              <a:t>Secondo livello 16pt</a:t>
            </a:r>
          </a:p>
          <a:p>
            <a:pPr lvl="2"/>
            <a:r>
              <a:rPr lang="it-IT" dirty="0"/>
              <a:t>Terzo livello 14pt</a:t>
            </a:r>
          </a:p>
          <a:p>
            <a:pPr lvl="3"/>
            <a:r>
              <a:rPr lang="it-IT" dirty="0"/>
              <a:t>Quarto livello 12pt</a:t>
            </a:r>
          </a:p>
          <a:p>
            <a:pPr lvl="4"/>
            <a:r>
              <a:rPr lang="it-IT" dirty="0"/>
              <a:t>Quinto livello 11pt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784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7337"/>
            <a:ext cx="3263063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0800" y="1552575"/>
            <a:ext cx="7723188" cy="4252913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261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olo sott. e con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07988" y="1521699"/>
            <a:ext cx="5688012" cy="4283789"/>
          </a:xfrm>
        </p:spPr>
        <p:txBody>
          <a:bodyPr/>
          <a:lstStyle/>
          <a:p>
            <a:pPr lvl="0"/>
            <a:endParaRPr lang="it-IT" dirty="0"/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6233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19034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1" name="Segnaposto testo 16"/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26520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2" name="Segnaposto testo 16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29321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3" name="Segnaposto testo 16"/>
          <p:cNvSpPr>
            <a:spLocks noGrp="1"/>
          </p:cNvSpPr>
          <p:nvPr>
            <p:ph type="body" sz="quarter" idx="19" hasCustomPrompt="1"/>
          </p:nvPr>
        </p:nvSpPr>
        <p:spPr>
          <a:xfrm>
            <a:off x="6553200" y="36807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4" name="Segnaposto testo 16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39608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25" name="Segnaposto testo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4709400"/>
            <a:ext cx="5030788" cy="267414"/>
          </a:xfrm>
        </p:spPr>
        <p:txBody>
          <a:bodyPr/>
          <a:lstStyle>
            <a:lvl1pPr>
              <a:defRPr sz="16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del testo 16pt rosso</a:t>
            </a:r>
          </a:p>
        </p:txBody>
      </p:sp>
      <p:sp>
        <p:nvSpPr>
          <p:cNvPr id="26" name="Segnaposto testo 16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989514"/>
            <a:ext cx="5030788" cy="598486"/>
          </a:xfrm>
        </p:spPr>
        <p:txBody>
          <a:bodyPr/>
          <a:lstStyle>
            <a:lvl1pPr>
              <a:defRPr sz="1400" b="0" baseline="0"/>
            </a:lvl1pPr>
          </a:lstStyle>
          <a:p>
            <a:pPr lvl="0"/>
            <a:r>
              <a:rPr lang="it-IT" dirty="0"/>
              <a:t>Titolo del testo 14pt nero</a:t>
            </a:r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5684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45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magin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659AF68-753C-5E40-9289-006DB5C1620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15750" cy="685800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1"/>
            <a:ext cx="11176000" cy="203199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415280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21EA5-9EA5-6895-5F26-C3FDD3DB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EA8C66-21BF-3571-F5B1-FF9A19B87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FF6B20-986B-21DE-09E4-8517F532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17BE40-DBA1-E7F0-47F8-2A07B234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2F1B3A-9950-7D80-1829-9A379359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745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olo sott.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54956"/>
            <a:ext cx="11176620" cy="425291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multimediale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20pt</a:t>
            </a:r>
          </a:p>
        </p:txBody>
      </p:sp>
      <p:sp>
        <p:nvSpPr>
          <p:cNvPr id="14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966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olo Sottotitolo pt22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560352"/>
            <a:ext cx="11176620" cy="424513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1800" smtClean="0">
                <a:solidFill>
                  <a:schemeClr val="tx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Contenuto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7503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>
              <a:spcBef>
                <a:spcPts val="1200"/>
              </a:spcBef>
              <a:defRPr lang="it-IT" sz="2200" b="1" smtClean="0">
                <a:solidFill>
                  <a:schemeClr val="accent2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6296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27023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701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89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955800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3429000"/>
            <a:ext cx="3623869" cy="567011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996011"/>
            <a:ext cx="3623869" cy="8869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2903261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7368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183743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183743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960119" y="138879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960119" y="178911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9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  <p:sp>
        <p:nvSpPr>
          <p:cNvPr id="2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07368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07368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83743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183743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7960119" y="2786060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7960119" y="3186383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5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07368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6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407368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7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4183743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38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183743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  <p:sp>
        <p:nvSpPr>
          <p:cNvPr id="3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960119" y="4178599"/>
            <a:ext cx="3623869" cy="400324"/>
          </a:xfrm>
          <a:prstGeom prst="rect">
            <a:avLst/>
          </a:prstGeom>
          <a:solidFill>
            <a:schemeClr val="tx2"/>
          </a:solidFill>
        </p:spPr>
        <p:txBody>
          <a:bodyPr vert="horz" lIns="144000" tIns="144000" rIns="144000" bIns="45720" rtlCol="0" anchor="ctr" anchorCtr="0">
            <a:normAutofit/>
          </a:bodyPr>
          <a:lstStyle>
            <a:lvl1pPr>
              <a:spcBef>
                <a:spcPts val="1200"/>
              </a:spcBef>
              <a:defRPr lang="it-IT" sz="18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18pt</a:t>
            </a:r>
          </a:p>
        </p:txBody>
      </p:sp>
      <p:sp>
        <p:nvSpPr>
          <p:cNvPr id="40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960119" y="4578922"/>
            <a:ext cx="3623869" cy="7712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144000" tIns="144000" rIns="144000" bIns="45720" rtlCol="0">
            <a:normAutofit/>
          </a:bodyPr>
          <a:lstStyle>
            <a:lvl1pPr>
              <a:spcBef>
                <a:spcPts val="1200"/>
              </a:spcBef>
              <a:defRPr lang="it-IT" sz="1600" b="0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Testo Calibri 16pt</a:t>
            </a:r>
          </a:p>
        </p:txBody>
      </p:sp>
    </p:spTree>
    <p:extLst>
      <p:ext uri="{BB962C8B-B14F-4D97-AF65-F5344CB8AC3E}">
        <p14:creationId xmlns:p14="http://schemas.microsoft.com/office/powerpoint/2010/main" val="22937617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tx2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24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25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2229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313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SO1_Titolo Sotto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" name="Rettangolo 1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Rettangolo 21">
              <a:extLst>
                <a:ext uri="{FF2B5EF4-FFF2-40B4-BE49-F238E27FC236}">
                  <a16:creationId xmlns:a16="http://schemas.microsoft.com/office/drawing/2014/main" id="{7466584B-8BD1-48B2-BD0C-DC7DD5380BEF}"/>
                </a:ext>
              </a:extLst>
            </p:cNvPr>
            <p:cNvSpPr/>
            <p:nvPr userDrawn="1"/>
          </p:nvSpPr>
          <p:spPr>
            <a:xfrm>
              <a:off x="11718170" y="0"/>
              <a:ext cx="4728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3" name="Immagine 12"/>
            <p:cNvPicPr>
              <a:picLocks noChangeAspect="1"/>
            </p:cNvPicPr>
            <p:nvPr userDrawn="1"/>
          </p:nvPicPr>
          <p:blipFill>
            <a:blip r:embed="rId2" cstate="print">
              <a:lum bright="10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68" y="6300000"/>
              <a:ext cx="1237295" cy="360000"/>
            </a:xfrm>
            <a:prstGeom prst="rect">
              <a:avLst/>
            </a:prstGeom>
          </p:spPr>
        </p:pic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E93527B5-7425-47AC-89C0-2B32AE601683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11786074" y="90427"/>
              <a:ext cx="346160" cy="234428"/>
              <a:chOff x="-560" y="-1287"/>
              <a:chExt cx="6379" cy="4320"/>
            </a:xfrm>
          </p:grpSpPr>
          <p:sp>
            <p:nvSpPr>
              <p:cNvPr id="24" name="AutoShape 3">
                <a:extLst>
                  <a:ext uri="{FF2B5EF4-FFF2-40B4-BE49-F238E27FC236}">
                    <a16:creationId xmlns:a16="http://schemas.microsoft.com/office/drawing/2014/main" id="{85DBAE22-A53B-46F6-A1C2-9F9E40807B3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" name="Rectangle 5">
                <a:extLst>
                  <a:ext uri="{FF2B5EF4-FFF2-40B4-BE49-F238E27FC236}">
                    <a16:creationId xmlns:a16="http://schemas.microsoft.com/office/drawing/2014/main" id="{B355A452-2788-4C68-9C15-CC51FD59A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560" y="-1287"/>
                <a:ext cx="6379" cy="432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B83AE660-1A7F-4C22-9AF1-535B2E9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560" y="423"/>
                <a:ext cx="5536" cy="2610"/>
              </a:xfrm>
              <a:custGeom>
                <a:avLst/>
                <a:gdLst>
                  <a:gd name="T0" fmla="*/ 5536 w 5536"/>
                  <a:gd name="T1" fmla="*/ 0 h 2610"/>
                  <a:gd name="T2" fmla="*/ 5470 w 5536"/>
                  <a:gd name="T3" fmla="*/ 127 h 2610"/>
                  <a:gd name="T4" fmla="*/ 5449 w 5536"/>
                  <a:gd name="T5" fmla="*/ 139 h 2610"/>
                  <a:gd name="T6" fmla="*/ 5061 w 5536"/>
                  <a:gd name="T7" fmla="*/ 164 h 2610"/>
                  <a:gd name="T8" fmla="*/ 4881 w 5536"/>
                  <a:gd name="T9" fmla="*/ 189 h 2610"/>
                  <a:gd name="T10" fmla="*/ 4722 w 5536"/>
                  <a:gd name="T11" fmla="*/ 247 h 2610"/>
                  <a:gd name="T12" fmla="*/ 4585 w 5536"/>
                  <a:gd name="T13" fmla="*/ 336 h 2610"/>
                  <a:gd name="T14" fmla="*/ 4471 w 5536"/>
                  <a:gd name="T15" fmla="*/ 460 h 2610"/>
                  <a:gd name="T16" fmla="*/ 4380 w 5536"/>
                  <a:gd name="T17" fmla="*/ 618 h 2610"/>
                  <a:gd name="T18" fmla="*/ 4338 w 5536"/>
                  <a:gd name="T19" fmla="*/ 757 h 2610"/>
                  <a:gd name="T20" fmla="*/ 4318 w 5536"/>
                  <a:gd name="T21" fmla="*/ 902 h 2610"/>
                  <a:gd name="T22" fmla="*/ 4305 w 5536"/>
                  <a:gd name="T23" fmla="*/ 1107 h 2610"/>
                  <a:gd name="T24" fmla="*/ 4278 w 5536"/>
                  <a:gd name="T25" fmla="*/ 1312 h 2610"/>
                  <a:gd name="T26" fmla="*/ 4208 w 5536"/>
                  <a:gd name="T27" fmla="*/ 1538 h 2610"/>
                  <a:gd name="T28" fmla="*/ 4100 w 5536"/>
                  <a:gd name="T29" fmla="*/ 1768 h 2610"/>
                  <a:gd name="T30" fmla="*/ 3963 w 5536"/>
                  <a:gd name="T31" fmla="*/ 1971 h 2610"/>
                  <a:gd name="T32" fmla="*/ 3800 w 5536"/>
                  <a:gd name="T33" fmla="*/ 2146 h 2610"/>
                  <a:gd name="T34" fmla="*/ 3609 w 5536"/>
                  <a:gd name="T35" fmla="*/ 2293 h 2610"/>
                  <a:gd name="T36" fmla="*/ 3391 w 5536"/>
                  <a:gd name="T37" fmla="*/ 2413 h 2610"/>
                  <a:gd name="T38" fmla="*/ 3145 w 5536"/>
                  <a:gd name="T39" fmla="*/ 2504 h 2610"/>
                  <a:gd name="T40" fmla="*/ 2911 w 5536"/>
                  <a:gd name="T41" fmla="*/ 2552 h 2610"/>
                  <a:gd name="T42" fmla="*/ 2671 w 5536"/>
                  <a:gd name="T43" fmla="*/ 2585 h 2610"/>
                  <a:gd name="T44" fmla="*/ 2378 w 5536"/>
                  <a:gd name="T45" fmla="*/ 2608 h 2610"/>
                  <a:gd name="T46" fmla="*/ 2084 w 5536"/>
                  <a:gd name="T47" fmla="*/ 2608 h 2610"/>
                  <a:gd name="T48" fmla="*/ 54 w 5536"/>
                  <a:gd name="T49" fmla="*/ 2608 h 2610"/>
                  <a:gd name="T50" fmla="*/ 0 w 5536"/>
                  <a:gd name="T51" fmla="*/ 2608 h 2610"/>
                  <a:gd name="T52" fmla="*/ 64 w 5536"/>
                  <a:gd name="T53" fmla="*/ 2477 h 2610"/>
                  <a:gd name="T54" fmla="*/ 93 w 5536"/>
                  <a:gd name="T55" fmla="*/ 2436 h 2610"/>
                  <a:gd name="T56" fmla="*/ 143 w 5536"/>
                  <a:gd name="T57" fmla="*/ 2426 h 2610"/>
                  <a:gd name="T58" fmla="*/ 1098 w 5536"/>
                  <a:gd name="T59" fmla="*/ 2419 h 2610"/>
                  <a:gd name="T60" fmla="*/ 1469 w 5536"/>
                  <a:gd name="T61" fmla="*/ 2396 h 2610"/>
                  <a:gd name="T62" fmla="*/ 1753 w 5536"/>
                  <a:gd name="T63" fmla="*/ 2368 h 2610"/>
                  <a:gd name="T64" fmla="*/ 1947 w 5536"/>
                  <a:gd name="T65" fmla="*/ 2336 h 2610"/>
                  <a:gd name="T66" fmla="*/ 2155 w 5536"/>
                  <a:gd name="T67" fmla="*/ 2268 h 2610"/>
                  <a:gd name="T68" fmla="*/ 2362 w 5536"/>
                  <a:gd name="T69" fmla="*/ 2162 h 2610"/>
                  <a:gd name="T70" fmla="*/ 2540 w 5536"/>
                  <a:gd name="T71" fmla="*/ 2028 h 2610"/>
                  <a:gd name="T72" fmla="*/ 2687 w 5536"/>
                  <a:gd name="T73" fmla="*/ 1866 h 2610"/>
                  <a:gd name="T74" fmla="*/ 2807 w 5536"/>
                  <a:gd name="T75" fmla="*/ 1675 h 2610"/>
                  <a:gd name="T76" fmla="*/ 2896 w 5536"/>
                  <a:gd name="T77" fmla="*/ 1453 h 2610"/>
                  <a:gd name="T78" fmla="*/ 3064 w 5536"/>
                  <a:gd name="T79" fmla="*/ 881 h 2610"/>
                  <a:gd name="T80" fmla="*/ 3108 w 5536"/>
                  <a:gd name="T81" fmla="*/ 732 h 2610"/>
                  <a:gd name="T82" fmla="*/ 3170 w 5536"/>
                  <a:gd name="T83" fmla="*/ 591 h 2610"/>
                  <a:gd name="T84" fmla="*/ 3290 w 5536"/>
                  <a:gd name="T85" fmla="*/ 423 h 2610"/>
                  <a:gd name="T86" fmla="*/ 3431 w 5536"/>
                  <a:gd name="T87" fmla="*/ 288 h 2610"/>
                  <a:gd name="T88" fmla="*/ 3595 w 5536"/>
                  <a:gd name="T89" fmla="*/ 187 h 2610"/>
                  <a:gd name="T90" fmla="*/ 3785 w 5536"/>
                  <a:gd name="T91" fmla="*/ 122 h 2610"/>
                  <a:gd name="T92" fmla="*/ 4003 w 5536"/>
                  <a:gd name="T93" fmla="*/ 91 h 2610"/>
                  <a:gd name="T94" fmla="*/ 4235 w 5536"/>
                  <a:gd name="T95" fmla="*/ 79 h 2610"/>
                  <a:gd name="T96" fmla="*/ 5498 w 5536"/>
                  <a:gd name="T97" fmla="*/ 0 h 2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536" h="2610">
                    <a:moveTo>
                      <a:pt x="5515" y="0"/>
                    </a:moveTo>
                    <a:lnTo>
                      <a:pt x="5536" y="0"/>
                    </a:lnTo>
                    <a:lnTo>
                      <a:pt x="5503" y="66"/>
                    </a:lnTo>
                    <a:lnTo>
                      <a:pt x="5470" y="127"/>
                    </a:lnTo>
                    <a:lnTo>
                      <a:pt x="5463" y="135"/>
                    </a:lnTo>
                    <a:lnTo>
                      <a:pt x="5449" y="139"/>
                    </a:lnTo>
                    <a:lnTo>
                      <a:pt x="5436" y="141"/>
                    </a:lnTo>
                    <a:lnTo>
                      <a:pt x="5061" y="164"/>
                    </a:lnTo>
                    <a:lnTo>
                      <a:pt x="4968" y="172"/>
                    </a:lnTo>
                    <a:lnTo>
                      <a:pt x="4881" y="189"/>
                    </a:lnTo>
                    <a:lnTo>
                      <a:pt x="4798" y="214"/>
                    </a:lnTo>
                    <a:lnTo>
                      <a:pt x="4722" y="247"/>
                    </a:lnTo>
                    <a:lnTo>
                      <a:pt x="4651" y="288"/>
                    </a:lnTo>
                    <a:lnTo>
                      <a:pt x="4585" y="336"/>
                    </a:lnTo>
                    <a:lnTo>
                      <a:pt x="4525" y="394"/>
                    </a:lnTo>
                    <a:lnTo>
                      <a:pt x="4471" y="460"/>
                    </a:lnTo>
                    <a:lnTo>
                      <a:pt x="4423" y="535"/>
                    </a:lnTo>
                    <a:lnTo>
                      <a:pt x="4380" y="618"/>
                    </a:lnTo>
                    <a:lnTo>
                      <a:pt x="4353" y="686"/>
                    </a:lnTo>
                    <a:lnTo>
                      <a:pt x="4338" y="757"/>
                    </a:lnTo>
                    <a:lnTo>
                      <a:pt x="4326" y="829"/>
                    </a:lnTo>
                    <a:lnTo>
                      <a:pt x="4318" y="902"/>
                    </a:lnTo>
                    <a:lnTo>
                      <a:pt x="4311" y="1004"/>
                    </a:lnTo>
                    <a:lnTo>
                      <a:pt x="4305" y="1107"/>
                    </a:lnTo>
                    <a:lnTo>
                      <a:pt x="4295" y="1209"/>
                    </a:lnTo>
                    <a:lnTo>
                      <a:pt x="4278" y="1312"/>
                    </a:lnTo>
                    <a:lnTo>
                      <a:pt x="4253" y="1412"/>
                    </a:lnTo>
                    <a:lnTo>
                      <a:pt x="4208" y="1538"/>
                    </a:lnTo>
                    <a:lnTo>
                      <a:pt x="4158" y="1656"/>
                    </a:lnTo>
                    <a:lnTo>
                      <a:pt x="4100" y="1768"/>
                    </a:lnTo>
                    <a:lnTo>
                      <a:pt x="4034" y="1872"/>
                    </a:lnTo>
                    <a:lnTo>
                      <a:pt x="3963" y="1971"/>
                    </a:lnTo>
                    <a:lnTo>
                      <a:pt x="3885" y="2061"/>
                    </a:lnTo>
                    <a:lnTo>
                      <a:pt x="3800" y="2146"/>
                    </a:lnTo>
                    <a:lnTo>
                      <a:pt x="3708" y="2224"/>
                    </a:lnTo>
                    <a:lnTo>
                      <a:pt x="3609" y="2293"/>
                    </a:lnTo>
                    <a:lnTo>
                      <a:pt x="3503" y="2357"/>
                    </a:lnTo>
                    <a:lnTo>
                      <a:pt x="3391" y="2413"/>
                    </a:lnTo>
                    <a:lnTo>
                      <a:pt x="3271" y="2461"/>
                    </a:lnTo>
                    <a:lnTo>
                      <a:pt x="3145" y="2504"/>
                    </a:lnTo>
                    <a:lnTo>
                      <a:pt x="3029" y="2533"/>
                    </a:lnTo>
                    <a:lnTo>
                      <a:pt x="2911" y="2552"/>
                    </a:lnTo>
                    <a:lnTo>
                      <a:pt x="2791" y="2569"/>
                    </a:lnTo>
                    <a:lnTo>
                      <a:pt x="2671" y="2585"/>
                    </a:lnTo>
                    <a:lnTo>
                      <a:pt x="2525" y="2602"/>
                    </a:lnTo>
                    <a:lnTo>
                      <a:pt x="2378" y="2608"/>
                    </a:lnTo>
                    <a:lnTo>
                      <a:pt x="2231" y="2610"/>
                    </a:lnTo>
                    <a:lnTo>
                      <a:pt x="2084" y="2608"/>
                    </a:lnTo>
                    <a:lnTo>
                      <a:pt x="1937" y="2608"/>
                    </a:lnTo>
                    <a:lnTo>
                      <a:pt x="54" y="2608"/>
                    </a:lnTo>
                    <a:lnTo>
                      <a:pt x="0" y="2608"/>
                    </a:lnTo>
                    <a:lnTo>
                      <a:pt x="0" y="2608"/>
                    </a:lnTo>
                    <a:lnTo>
                      <a:pt x="33" y="2540"/>
                    </a:lnTo>
                    <a:lnTo>
                      <a:pt x="64" y="2477"/>
                    </a:lnTo>
                    <a:lnTo>
                      <a:pt x="75" y="2452"/>
                    </a:lnTo>
                    <a:lnTo>
                      <a:pt x="93" y="2436"/>
                    </a:lnTo>
                    <a:lnTo>
                      <a:pt x="114" y="2428"/>
                    </a:lnTo>
                    <a:lnTo>
                      <a:pt x="143" y="2426"/>
                    </a:lnTo>
                    <a:lnTo>
                      <a:pt x="621" y="2426"/>
                    </a:lnTo>
                    <a:lnTo>
                      <a:pt x="1098" y="2419"/>
                    </a:lnTo>
                    <a:lnTo>
                      <a:pt x="1284" y="2409"/>
                    </a:lnTo>
                    <a:lnTo>
                      <a:pt x="1469" y="2396"/>
                    </a:lnTo>
                    <a:lnTo>
                      <a:pt x="1655" y="2378"/>
                    </a:lnTo>
                    <a:lnTo>
                      <a:pt x="1753" y="2368"/>
                    </a:lnTo>
                    <a:lnTo>
                      <a:pt x="1850" y="2355"/>
                    </a:lnTo>
                    <a:lnTo>
                      <a:pt x="1947" y="2336"/>
                    </a:lnTo>
                    <a:lnTo>
                      <a:pt x="2043" y="2311"/>
                    </a:lnTo>
                    <a:lnTo>
                      <a:pt x="2155" y="2268"/>
                    </a:lnTo>
                    <a:lnTo>
                      <a:pt x="2264" y="2218"/>
                    </a:lnTo>
                    <a:lnTo>
                      <a:pt x="2362" y="2162"/>
                    </a:lnTo>
                    <a:lnTo>
                      <a:pt x="2455" y="2098"/>
                    </a:lnTo>
                    <a:lnTo>
                      <a:pt x="2540" y="2028"/>
                    </a:lnTo>
                    <a:lnTo>
                      <a:pt x="2617" y="1951"/>
                    </a:lnTo>
                    <a:lnTo>
                      <a:pt x="2687" y="1866"/>
                    </a:lnTo>
                    <a:lnTo>
                      <a:pt x="2751" y="1773"/>
                    </a:lnTo>
                    <a:lnTo>
                      <a:pt x="2807" y="1675"/>
                    </a:lnTo>
                    <a:lnTo>
                      <a:pt x="2855" y="1569"/>
                    </a:lnTo>
                    <a:lnTo>
                      <a:pt x="2896" y="1453"/>
                    </a:lnTo>
                    <a:lnTo>
                      <a:pt x="2983" y="1167"/>
                    </a:lnTo>
                    <a:lnTo>
                      <a:pt x="3064" y="881"/>
                    </a:lnTo>
                    <a:lnTo>
                      <a:pt x="3085" y="805"/>
                    </a:lnTo>
                    <a:lnTo>
                      <a:pt x="3108" y="732"/>
                    </a:lnTo>
                    <a:lnTo>
                      <a:pt x="3135" y="661"/>
                    </a:lnTo>
                    <a:lnTo>
                      <a:pt x="3170" y="591"/>
                    </a:lnTo>
                    <a:lnTo>
                      <a:pt x="3226" y="502"/>
                    </a:lnTo>
                    <a:lnTo>
                      <a:pt x="3290" y="423"/>
                    </a:lnTo>
                    <a:lnTo>
                      <a:pt x="3358" y="351"/>
                    </a:lnTo>
                    <a:lnTo>
                      <a:pt x="3431" y="288"/>
                    </a:lnTo>
                    <a:lnTo>
                      <a:pt x="3510" y="234"/>
                    </a:lnTo>
                    <a:lnTo>
                      <a:pt x="3595" y="187"/>
                    </a:lnTo>
                    <a:lnTo>
                      <a:pt x="3688" y="151"/>
                    </a:lnTo>
                    <a:lnTo>
                      <a:pt x="3785" y="122"/>
                    </a:lnTo>
                    <a:lnTo>
                      <a:pt x="3887" y="102"/>
                    </a:lnTo>
                    <a:lnTo>
                      <a:pt x="4003" y="91"/>
                    </a:lnTo>
                    <a:lnTo>
                      <a:pt x="4119" y="85"/>
                    </a:lnTo>
                    <a:lnTo>
                      <a:pt x="4235" y="79"/>
                    </a:lnTo>
                    <a:lnTo>
                      <a:pt x="4923" y="35"/>
                    </a:lnTo>
                    <a:lnTo>
                      <a:pt x="5498" y="0"/>
                    </a:lnTo>
                    <a:lnTo>
                      <a:pt x="5515" y="0"/>
                    </a:lnTo>
                    <a:close/>
                  </a:path>
                </a:pathLst>
              </a:custGeom>
              <a:solidFill>
                <a:schemeClr val="tx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" name="Freeform 7">
                <a:extLst>
                  <a:ext uri="{FF2B5EF4-FFF2-40B4-BE49-F238E27FC236}">
                    <a16:creationId xmlns:a16="http://schemas.microsoft.com/office/drawing/2014/main" id="{0BE6F8E9-24BA-47B8-9CCD-E18AD0A43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-1283"/>
                <a:ext cx="4960" cy="1437"/>
              </a:xfrm>
              <a:custGeom>
                <a:avLst/>
                <a:gdLst>
                  <a:gd name="T0" fmla="*/ 4896 w 4960"/>
                  <a:gd name="T1" fmla="*/ 0 h 1437"/>
                  <a:gd name="T2" fmla="*/ 4960 w 4960"/>
                  <a:gd name="T3" fmla="*/ 0 h 1437"/>
                  <a:gd name="T4" fmla="*/ 4935 w 4960"/>
                  <a:gd name="T5" fmla="*/ 46 h 1437"/>
                  <a:gd name="T6" fmla="*/ 4912 w 4960"/>
                  <a:gd name="T7" fmla="*/ 89 h 1437"/>
                  <a:gd name="T8" fmla="*/ 4892 w 4960"/>
                  <a:gd name="T9" fmla="*/ 131 h 1437"/>
                  <a:gd name="T10" fmla="*/ 4879 w 4960"/>
                  <a:gd name="T11" fmla="*/ 162 h 1437"/>
                  <a:gd name="T12" fmla="*/ 4860 w 4960"/>
                  <a:gd name="T13" fmla="*/ 181 h 1437"/>
                  <a:gd name="T14" fmla="*/ 4838 w 4960"/>
                  <a:gd name="T15" fmla="*/ 195 h 1437"/>
                  <a:gd name="T16" fmla="*/ 4809 w 4960"/>
                  <a:gd name="T17" fmla="*/ 201 h 1437"/>
                  <a:gd name="T18" fmla="*/ 4776 w 4960"/>
                  <a:gd name="T19" fmla="*/ 203 h 1437"/>
                  <a:gd name="T20" fmla="*/ 4287 w 4960"/>
                  <a:gd name="T21" fmla="*/ 201 h 1437"/>
                  <a:gd name="T22" fmla="*/ 3798 w 4960"/>
                  <a:gd name="T23" fmla="*/ 203 h 1437"/>
                  <a:gd name="T24" fmla="*/ 3590 w 4960"/>
                  <a:gd name="T25" fmla="*/ 207 h 1437"/>
                  <a:gd name="T26" fmla="*/ 3381 w 4960"/>
                  <a:gd name="T27" fmla="*/ 216 h 1437"/>
                  <a:gd name="T28" fmla="*/ 3172 w 4960"/>
                  <a:gd name="T29" fmla="*/ 234 h 1437"/>
                  <a:gd name="T30" fmla="*/ 2965 w 4960"/>
                  <a:gd name="T31" fmla="*/ 261 h 1437"/>
                  <a:gd name="T32" fmla="*/ 2826 w 4960"/>
                  <a:gd name="T33" fmla="*/ 284 h 1437"/>
                  <a:gd name="T34" fmla="*/ 2689 w 4960"/>
                  <a:gd name="T35" fmla="*/ 313 h 1437"/>
                  <a:gd name="T36" fmla="*/ 2554 w 4960"/>
                  <a:gd name="T37" fmla="*/ 350 h 1437"/>
                  <a:gd name="T38" fmla="*/ 2420 w 4960"/>
                  <a:gd name="T39" fmla="*/ 394 h 1437"/>
                  <a:gd name="T40" fmla="*/ 2289 w 4960"/>
                  <a:gd name="T41" fmla="*/ 446 h 1437"/>
                  <a:gd name="T42" fmla="*/ 2161 w 4960"/>
                  <a:gd name="T43" fmla="*/ 508 h 1437"/>
                  <a:gd name="T44" fmla="*/ 2047 w 4960"/>
                  <a:gd name="T45" fmla="*/ 576 h 1437"/>
                  <a:gd name="T46" fmla="*/ 1941 w 4960"/>
                  <a:gd name="T47" fmla="*/ 651 h 1437"/>
                  <a:gd name="T48" fmla="*/ 1840 w 4960"/>
                  <a:gd name="T49" fmla="*/ 734 h 1437"/>
                  <a:gd name="T50" fmla="*/ 1746 w 4960"/>
                  <a:gd name="T51" fmla="*/ 823 h 1437"/>
                  <a:gd name="T52" fmla="*/ 1660 w 4960"/>
                  <a:gd name="T53" fmla="*/ 921 h 1437"/>
                  <a:gd name="T54" fmla="*/ 1579 w 4960"/>
                  <a:gd name="T55" fmla="*/ 1026 h 1437"/>
                  <a:gd name="T56" fmla="*/ 1496 w 4960"/>
                  <a:gd name="T57" fmla="*/ 1151 h 1437"/>
                  <a:gd name="T58" fmla="*/ 1417 w 4960"/>
                  <a:gd name="T59" fmla="*/ 1281 h 1437"/>
                  <a:gd name="T60" fmla="*/ 1338 w 4960"/>
                  <a:gd name="T61" fmla="*/ 1410 h 1437"/>
                  <a:gd name="T62" fmla="*/ 1326 w 4960"/>
                  <a:gd name="T63" fmla="*/ 1426 h 1437"/>
                  <a:gd name="T64" fmla="*/ 1313 w 4960"/>
                  <a:gd name="T65" fmla="*/ 1433 h 1437"/>
                  <a:gd name="T66" fmla="*/ 1295 w 4960"/>
                  <a:gd name="T67" fmla="*/ 1437 h 1437"/>
                  <a:gd name="T68" fmla="*/ 37 w 4960"/>
                  <a:gd name="T69" fmla="*/ 1437 h 1437"/>
                  <a:gd name="T70" fmla="*/ 21 w 4960"/>
                  <a:gd name="T71" fmla="*/ 1435 h 1437"/>
                  <a:gd name="T72" fmla="*/ 0 w 4960"/>
                  <a:gd name="T73" fmla="*/ 1435 h 1437"/>
                  <a:gd name="T74" fmla="*/ 64 w 4960"/>
                  <a:gd name="T75" fmla="*/ 1310 h 1437"/>
                  <a:gd name="T76" fmla="*/ 126 w 4960"/>
                  <a:gd name="T77" fmla="*/ 1186 h 1437"/>
                  <a:gd name="T78" fmla="*/ 186 w 4960"/>
                  <a:gd name="T79" fmla="*/ 1061 h 1437"/>
                  <a:gd name="T80" fmla="*/ 247 w 4960"/>
                  <a:gd name="T81" fmla="*/ 937 h 1437"/>
                  <a:gd name="T82" fmla="*/ 315 w 4960"/>
                  <a:gd name="T83" fmla="*/ 817 h 1437"/>
                  <a:gd name="T84" fmla="*/ 389 w 4960"/>
                  <a:gd name="T85" fmla="*/ 701 h 1437"/>
                  <a:gd name="T86" fmla="*/ 458 w 4960"/>
                  <a:gd name="T87" fmla="*/ 607 h 1437"/>
                  <a:gd name="T88" fmla="*/ 533 w 4960"/>
                  <a:gd name="T89" fmla="*/ 520 h 1437"/>
                  <a:gd name="T90" fmla="*/ 615 w 4960"/>
                  <a:gd name="T91" fmla="*/ 440 h 1437"/>
                  <a:gd name="T92" fmla="*/ 700 w 4960"/>
                  <a:gd name="T93" fmla="*/ 367 h 1437"/>
                  <a:gd name="T94" fmla="*/ 791 w 4960"/>
                  <a:gd name="T95" fmla="*/ 301 h 1437"/>
                  <a:gd name="T96" fmla="*/ 887 w 4960"/>
                  <a:gd name="T97" fmla="*/ 243 h 1437"/>
                  <a:gd name="T98" fmla="*/ 990 w 4960"/>
                  <a:gd name="T99" fmla="*/ 191 h 1437"/>
                  <a:gd name="T100" fmla="*/ 1096 w 4960"/>
                  <a:gd name="T101" fmla="*/ 147 h 1437"/>
                  <a:gd name="T102" fmla="*/ 1206 w 4960"/>
                  <a:gd name="T103" fmla="*/ 108 h 1437"/>
                  <a:gd name="T104" fmla="*/ 1351 w 4960"/>
                  <a:gd name="T105" fmla="*/ 69 h 1437"/>
                  <a:gd name="T106" fmla="*/ 1496 w 4960"/>
                  <a:gd name="T107" fmla="*/ 40 h 1437"/>
                  <a:gd name="T108" fmla="*/ 1645 w 4960"/>
                  <a:gd name="T109" fmla="*/ 21 h 1437"/>
                  <a:gd name="T110" fmla="*/ 1794 w 4960"/>
                  <a:gd name="T111" fmla="*/ 10 h 1437"/>
                  <a:gd name="T112" fmla="*/ 1954 w 4960"/>
                  <a:gd name="T113" fmla="*/ 4 h 1437"/>
                  <a:gd name="T114" fmla="*/ 2117 w 4960"/>
                  <a:gd name="T115" fmla="*/ 2 h 1437"/>
                  <a:gd name="T116" fmla="*/ 4896 w 4960"/>
                  <a:gd name="T117" fmla="*/ 0 h 1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960" h="1437">
                    <a:moveTo>
                      <a:pt x="4896" y="0"/>
                    </a:moveTo>
                    <a:lnTo>
                      <a:pt x="4960" y="0"/>
                    </a:lnTo>
                    <a:lnTo>
                      <a:pt x="4935" y="46"/>
                    </a:lnTo>
                    <a:lnTo>
                      <a:pt x="4912" y="89"/>
                    </a:lnTo>
                    <a:lnTo>
                      <a:pt x="4892" y="131"/>
                    </a:lnTo>
                    <a:lnTo>
                      <a:pt x="4879" y="162"/>
                    </a:lnTo>
                    <a:lnTo>
                      <a:pt x="4860" y="181"/>
                    </a:lnTo>
                    <a:lnTo>
                      <a:pt x="4838" y="195"/>
                    </a:lnTo>
                    <a:lnTo>
                      <a:pt x="4809" y="201"/>
                    </a:lnTo>
                    <a:lnTo>
                      <a:pt x="4776" y="203"/>
                    </a:lnTo>
                    <a:lnTo>
                      <a:pt x="4287" y="201"/>
                    </a:lnTo>
                    <a:lnTo>
                      <a:pt x="3798" y="203"/>
                    </a:lnTo>
                    <a:lnTo>
                      <a:pt x="3590" y="207"/>
                    </a:lnTo>
                    <a:lnTo>
                      <a:pt x="3381" y="216"/>
                    </a:lnTo>
                    <a:lnTo>
                      <a:pt x="3172" y="234"/>
                    </a:lnTo>
                    <a:lnTo>
                      <a:pt x="2965" y="261"/>
                    </a:lnTo>
                    <a:lnTo>
                      <a:pt x="2826" y="284"/>
                    </a:lnTo>
                    <a:lnTo>
                      <a:pt x="2689" y="313"/>
                    </a:lnTo>
                    <a:lnTo>
                      <a:pt x="2554" y="350"/>
                    </a:lnTo>
                    <a:lnTo>
                      <a:pt x="2420" y="394"/>
                    </a:lnTo>
                    <a:lnTo>
                      <a:pt x="2289" y="446"/>
                    </a:lnTo>
                    <a:lnTo>
                      <a:pt x="2161" y="508"/>
                    </a:lnTo>
                    <a:lnTo>
                      <a:pt x="2047" y="576"/>
                    </a:lnTo>
                    <a:lnTo>
                      <a:pt x="1941" y="651"/>
                    </a:lnTo>
                    <a:lnTo>
                      <a:pt x="1840" y="734"/>
                    </a:lnTo>
                    <a:lnTo>
                      <a:pt x="1746" y="823"/>
                    </a:lnTo>
                    <a:lnTo>
                      <a:pt x="1660" y="921"/>
                    </a:lnTo>
                    <a:lnTo>
                      <a:pt x="1579" y="1026"/>
                    </a:lnTo>
                    <a:lnTo>
                      <a:pt x="1496" y="1151"/>
                    </a:lnTo>
                    <a:lnTo>
                      <a:pt x="1417" y="1281"/>
                    </a:lnTo>
                    <a:lnTo>
                      <a:pt x="1338" y="1410"/>
                    </a:lnTo>
                    <a:lnTo>
                      <a:pt x="1326" y="1426"/>
                    </a:lnTo>
                    <a:lnTo>
                      <a:pt x="1313" y="1433"/>
                    </a:lnTo>
                    <a:lnTo>
                      <a:pt x="1295" y="1437"/>
                    </a:lnTo>
                    <a:lnTo>
                      <a:pt x="37" y="1437"/>
                    </a:lnTo>
                    <a:lnTo>
                      <a:pt x="21" y="1435"/>
                    </a:lnTo>
                    <a:lnTo>
                      <a:pt x="0" y="1435"/>
                    </a:lnTo>
                    <a:lnTo>
                      <a:pt x="64" y="1310"/>
                    </a:lnTo>
                    <a:lnTo>
                      <a:pt x="126" y="1186"/>
                    </a:lnTo>
                    <a:lnTo>
                      <a:pt x="186" y="1061"/>
                    </a:lnTo>
                    <a:lnTo>
                      <a:pt x="247" y="937"/>
                    </a:lnTo>
                    <a:lnTo>
                      <a:pt x="315" y="817"/>
                    </a:lnTo>
                    <a:lnTo>
                      <a:pt x="389" y="701"/>
                    </a:lnTo>
                    <a:lnTo>
                      <a:pt x="458" y="607"/>
                    </a:lnTo>
                    <a:lnTo>
                      <a:pt x="533" y="520"/>
                    </a:lnTo>
                    <a:lnTo>
                      <a:pt x="615" y="440"/>
                    </a:lnTo>
                    <a:lnTo>
                      <a:pt x="700" y="367"/>
                    </a:lnTo>
                    <a:lnTo>
                      <a:pt x="791" y="301"/>
                    </a:lnTo>
                    <a:lnTo>
                      <a:pt x="887" y="243"/>
                    </a:lnTo>
                    <a:lnTo>
                      <a:pt x="990" y="191"/>
                    </a:lnTo>
                    <a:lnTo>
                      <a:pt x="1096" y="147"/>
                    </a:lnTo>
                    <a:lnTo>
                      <a:pt x="1206" y="108"/>
                    </a:lnTo>
                    <a:lnTo>
                      <a:pt x="1351" y="69"/>
                    </a:lnTo>
                    <a:lnTo>
                      <a:pt x="1496" y="40"/>
                    </a:lnTo>
                    <a:lnTo>
                      <a:pt x="1645" y="21"/>
                    </a:lnTo>
                    <a:lnTo>
                      <a:pt x="1794" y="10"/>
                    </a:lnTo>
                    <a:lnTo>
                      <a:pt x="1954" y="4"/>
                    </a:lnTo>
                    <a:lnTo>
                      <a:pt x="2117" y="2"/>
                    </a:lnTo>
                    <a:lnTo>
                      <a:pt x="4896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id="{61144228-6360-4B55-95F5-F9B22AED9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65" y="643"/>
                <a:ext cx="2316" cy="1988"/>
              </a:xfrm>
              <a:custGeom>
                <a:avLst/>
                <a:gdLst>
                  <a:gd name="T0" fmla="*/ 2297 w 2316"/>
                  <a:gd name="T1" fmla="*/ 0 h 1988"/>
                  <a:gd name="T2" fmla="*/ 2316 w 2316"/>
                  <a:gd name="T3" fmla="*/ 0 h 1988"/>
                  <a:gd name="T4" fmla="*/ 2250 w 2316"/>
                  <a:gd name="T5" fmla="*/ 124 h 1988"/>
                  <a:gd name="T6" fmla="*/ 2185 w 2316"/>
                  <a:gd name="T7" fmla="*/ 245 h 1988"/>
                  <a:gd name="T8" fmla="*/ 2038 w 2316"/>
                  <a:gd name="T9" fmla="*/ 510 h 1988"/>
                  <a:gd name="T10" fmla="*/ 1885 w 2316"/>
                  <a:gd name="T11" fmla="*/ 771 h 1988"/>
                  <a:gd name="T12" fmla="*/ 1726 w 2316"/>
                  <a:gd name="T13" fmla="*/ 1028 h 1988"/>
                  <a:gd name="T14" fmla="*/ 1560 w 2316"/>
                  <a:gd name="T15" fmla="*/ 1281 h 1988"/>
                  <a:gd name="T16" fmla="*/ 1496 w 2316"/>
                  <a:gd name="T17" fmla="*/ 1368 h 1988"/>
                  <a:gd name="T18" fmla="*/ 1431 w 2316"/>
                  <a:gd name="T19" fmla="*/ 1455 h 1988"/>
                  <a:gd name="T20" fmla="*/ 1361 w 2316"/>
                  <a:gd name="T21" fmla="*/ 1536 h 1988"/>
                  <a:gd name="T22" fmla="*/ 1286 w 2316"/>
                  <a:gd name="T23" fmla="*/ 1613 h 1988"/>
                  <a:gd name="T24" fmla="*/ 1205 w 2316"/>
                  <a:gd name="T25" fmla="*/ 1685 h 1988"/>
                  <a:gd name="T26" fmla="*/ 1118 w 2316"/>
                  <a:gd name="T27" fmla="*/ 1751 h 1988"/>
                  <a:gd name="T28" fmla="*/ 1036 w 2316"/>
                  <a:gd name="T29" fmla="*/ 1803 h 1988"/>
                  <a:gd name="T30" fmla="*/ 951 w 2316"/>
                  <a:gd name="T31" fmla="*/ 1847 h 1988"/>
                  <a:gd name="T32" fmla="*/ 864 w 2316"/>
                  <a:gd name="T33" fmla="*/ 1884 h 1988"/>
                  <a:gd name="T34" fmla="*/ 773 w 2316"/>
                  <a:gd name="T35" fmla="*/ 1913 h 1988"/>
                  <a:gd name="T36" fmla="*/ 683 w 2316"/>
                  <a:gd name="T37" fmla="*/ 1936 h 1988"/>
                  <a:gd name="T38" fmla="*/ 586 w 2316"/>
                  <a:gd name="T39" fmla="*/ 1953 h 1988"/>
                  <a:gd name="T40" fmla="*/ 449 w 2316"/>
                  <a:gd name="T41" fmla="*/ 1971 h 1988"/>
                  <a:gd name="T42" fmla="*/ 311 w 2316"/>
                  <a:gd name="T43" fmla="*/ 1980 h 1988"/>
                  <a:gd name="T44" fmla="*/ 172 w 2316"/>
                  <a:gd name="T45" fmla="*/ 1986 h 1988"/>
                  <a:gd name="T46" fmla="*/ 33 w 2316"/>
                  <a:gd name="T47" fmla="*/ 1988 h 1988"/>
                  <a:gd name="T48" fmla="*/ 18 w 2316"/>
                  <a:gd name="T49" fmla="*/ 1988 h 1988"/>
                  <a:gd name="T50" fmla="*/ 0 w 2316"/>
                  <a:gd name="T51" fmla="*/ 1988 h 1988"/>
                  <a:gd name="T52" fmla="*/ 8 w 2316"/>
                  <a:gd name="T53" fmla="*/ 1969 h 1988"/>
                  <a:gd name="T54" fmla="*/ 14 w 2316"/>
                  <a:gd name="T55" fmla="*/ 1955 h 1988"/>
                  <a:gd name="T56" fmla="*/ 916 w 2316"/>
                  <a:gd name="T57" fmla="*/ 168 h 1988"/>
                  <a:gd name="T58" fmla="*/ 928 w 2316"/>
                  <a:gd name="T59" fmla="*/ 149 h 1988"/>
                  <a:gd name="T60" fmla="*/ 945 w 2316"/>
                  <a:gd name="T61" fmla="*/ 137 h 1988"/>
                  <a:gd name="T62" fmla="*/ 967 w 2316"/>
                  <a:gd name="T63" fmla="*/ 133 h 1988"/>
                  <a:gd name="T64" fmla="*/ 1753 w 2316"/>
                  <a:gd name="T65" fmla="*/ 54 h 1988"/>
                  <a:gd name="T66" fmla="*/ 2281 w 2316"/>
                  <a:gd name="T67" fmla="*/ 0 h 1988"/>
                  <a:gd name="T68" fmla="*/ 2297 w 2316"/>
                  <a:gd name="T69" fmla="*/ 0 h 1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16" h="1988">
                    <a:moveTo>
                      <a:pt x="2297" y="0"/>
                    </a:moveTo>
                    <a:lnTo>
                      <a:pt x="2316" y="0"/>
                    </a:lnTo>
                    <a:lnTo>
                      <a:pt x="2250" y="124"/>
                    </a:lnTo>
                    <a:lnTo>
                      <a:pt x="2185" y="245"/>
                    </a:lnTo>
                    <a:lnTo>
                      <a:pt x="2038" y="510"/>
                    </a:lnTo>
                    <a:lnTo>
                      <a:pt x="1885" y="771"/>
                    </a:lnTo>
                    <a:lnTo>
                      <a:pt x="1726" y="1028"/>
                    </a:lnTo>
                    <a:lnTo>
                      <a:pt x="1560" y="1281"/>
                    </a:lnTo>
                    <a:lnTo>
                      <a:pt x="1496" y="1368"/>
                    </a:lnTo>
                    <a:lnTo>
                      <a:pt x="1431" y="1455"/>
                    </a:lnTo>
                    <a:lnTo>
                      <a:pt x="1361" y="1536"/>
                    </a:lnTo>
                    <a:lnTo>
                      <a:pt x="1286" y="1613"/>
                    </a:lnTo>
                    <a:lnTo>
                      <a:pt x="1205" y="1685"/>
                    </a:lnTo>
                    <a:lnTo>
                      <a:pt x="1118" y="1751"/>
                    </a:lnTo>
                    <a:lnTo>
                      <a:pt x="1036" y="1803"/>
                    </a:lnTo>
                    <a:lnTo>
                      <a:pt x="951" y="1847"/>
                    </a:lnTo>
                    <a:lnTo>
                      <a:pt x="864" y="1884"/>
                    </a:lnTo>
                    <a:lnTo>
                      <a:pt x="773" y="1913"/>
                    </a:lnTo>
                    <a:lnTo>
                      <a:pt x="683" y="1936"/>
                    </a:lnTo>
                    <a:lnTo>
                      <a:pt x="586" y="1953"/>
                    </a:lnTo>
                    <a:lnTo>
                      <a:pt x="449" y="1971"/>
                    </a:lnTo>
                    <a:lnTo>
                      <a:pt x="311" y="1980"/>
                    </a:lnTo>
                    <a:lnTo>
                      <a:pt x="172" y="1986"/>
                    </a:lnTo>
                    <a:lnTo>
                      <a:pt x="33" y="1988"/>
                    </a:lnTo>
                    <a:lnTo>
                      <a:pt x="18" y="1988"/>
                    </a:lnTo>
                    <a:lnTo>
                      <a:pt x="0" y="1988"/>
                    </a:lnTo>
                    <a:lnTo>
                      <a:pt x="8" y="1969"/>
                    </a:lnTo>
                    <a:lnTo>
                      <a:pt x="14" y="1955"/>
                    </a:lnTo>
                    <a:lnTo>
                      <a:pt x="916" y="168"/>
                    </a:lnTo>
                    <a:lnTo>
                      <a:pt x="928" y="149"/>
                    </a:lnTo>
                    <a:lnTo>
                      <a:pt x="945" y="137"/>
                    </a:lnTo>
                    <a:lnTo>
                      <a:pt x="967" y="133"/>
                    </a:lnTo>
                    <a:lnTo>
                      <a:pt x="1753" y="54"/>
                    </a:lnTo>
                    <a:lnTo>
                      <a:pt x="2281" y="0"/>
                    </a:lnTo>
                    <a:lnTo>
                      <a:pt x="2297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Freeform 9">
                <a:extLst>
                  <a:ext uri="{FF2B5EF4-FFF2-40B4-BE49-F238E27FC236}">
                    <a16:creationId xmlns:a16="http://schemas.microsoft.com/office/drawing/2014/main" id="{88DFCB77-4787-41C9-BEEE-C96E24C96E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-875"/>
                <a:ext cx="2472" cy="1029"/>
              </a:xfrm>
              <a:custGeom>
                <a:avLst/>
                <a:gdLst>
                  <a:gd name="T0" fmla="*/ 2451 w 2472"/>
                  <a:gd name="T1" fmla="*/ 0 h 1029"/>
                  <a:gd name="T2" fmla="*/ 2472 w 2472"/>
                  <a:gd name="T3" fmla="*/ 0 h 1029"/>
                  <a:gd name="T4" fmla="*/ 2426 w 2472"/>
                  <a:gd name="T5" fmla="*/ 94 h 1029"/>
                  <a:gd name="T6" fmla="*/ 2379 w 2472"/>
                  <a:gd name="T7" fmla="*/ 185 h 1029"/>
                  <a:gd name="T8" fmla="*/ 1977 w 2472"/>
                  <a:gd name="T9" fmla="*/ 1004 h 1029"/>
                  <a:gd name="T10" fmla="*/ 1967 w 2472"/>
                  <a:gd name="T11" fmla="*/ 1018 h 1029"/>
                  <a:gd name="T12" fmla="*/ 1956 w 2472"/>
                  <a:gd name="T13" fmla="*/ 1027 h 1029"/>
                  <a:gd name="T14" fmla="*/ 1937 w 2472"/>
                  <a:gd name="T15" fmla="*/ 1029 h 1029"/>
                  <a:gd name="T16" fmla="*/ 23 w 2472"/>
                  <a:gd name="T17" fmla="*/ 1029 h 1029"/>
                  <a:gd name="T18" fmla="*/ 17 w 2472"/>
                  <a:gd name="T19" fmla="*/ 1027 h 1029"/>
                  <a:gd name="T20" fmla="*/ 9 w 2472"/>
                  <a:gd name="T21" fmla="*/ 1027 h 1029"/>
                  <a:gd name="T22" fmla="*/ 0 w 2472"/>
                  <a:gd name="T23" fmla="*/ 1027 h 1029"/>
                  <a:gd name="T24" fmla="*/ 48 w 2472"/>
                  <a:gd name="T25" fmla="*/ 938 h 1029"/>
                  <a:gd name="T26" fmla="*/ 100 w 2472"/>
                  <a:gd name="T27" fmla="*/ 852 h 1029"/>
                  <a:gd name="T28" fmla="*/ 152 w 2472"/>
                  <a:gd name="T29" fmla="*/ 767 h 1029"/>
                  <a:gd name="T30" fmla="*/ 210 w 2472"/>
                  <a:gd name="T31" fmla="*/ 683 h 1029"/>
                  <a:gd name="T32" fmla="*/ 270 w 2472"/>
                  <a:gd name="T33" fmla="*/ 606 h 1029"/>
                  <a:gd name="T34" fmla="*/ 334 w 2472"/>
                  <a:gd name="T35" fmla="*/ 531 h 1029"/>
                  <a:gd name="T36" fmla="*/ 404 w 2472"/>
                  <a:gd name="T37" fmla="*/ 461 h 1029"/>
                  <a:gd name="T38" fmla="*/ 479 w 2472"/>
                  <a:gd name="T39" fmla="*/ 396 h 1029"/>
                  <a:gd name="T40" fmla="*/ 560 w 2472"/>
                  <a:gd name="T41" fmla="*/ 336 h 1029"/>
                  <a:gd name="T42" fmla="*/ 647 w 2472"/>
                  <a:gd name="T43" fmla="*/ 284 h 1029"/>
                  <a:gd name="T44" fmla="*/ 744 w 2472"/>
                  <a:gd name="T45" fmla="*/ 235 h 1029"/>
                  <a:gd name="T46" fmla="*/ 842 w 2472"/>
                  <a:gd name="T47" fmla="*/ 195 h 1029"/>
                  <a:gd name="T48" fmla="*/ 941 w 2472"/>
                  <a:gd name="T49" fmla="*/ 162 h 1029"/>
                  <a:gd name="T50" fmla="*/ 1043 w 2472"/>
                  <a:gd name="T51" fmla="*/ 133 h 1029"/>
                  <a:gd name="T52" fmla="*/ 1148 w 2472"/>
                  <a:gd name="T53" fmla="*/ 108 h 1029"/>
                  <a:gd name="T54" fmla="*/ 1320 w 2472"/>
                  <a:gd name="T55" fmla="*/ 75 h 1029"/>
                  <a:gd name="T56" fmla="*/ 1492 w 2472"/>
                  <a:gd name="T57" fmla="*/ 50 h 1029"/>
                  <a:gd name="T58" fmla="*/ 1666 w 2472"/>
                  <a:gd name="T59" fmla="*/ 32 h 1029"/>
                  <a:gd name="T60" fmla="*/ 1842 w 2472"/>
                  <a:gd name="T61" fmla="*/ 21 h 1029"/>
                  <a:gd name="T62" fmla="*/ 2138 w 2472"/>
                  <a:gd name="T63" fmla="*/ 9 h 1029"/>
                  <a:gd name="T64" fmla="*/ 2433 w 2472"/>
                  <a:gd name="T65" fmla="*/ 0 h 1029"/>
                  <a:gd name="T66" fmla="*/ 2451 w 2472"/>
                  <a:gd name="T67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72" h="1029">
                    <a:moveTo>
                      <a:pt x="2451" y="0"/>
                    </a:moveTo>
                    <a:lnTo>
                      <a:pt x="2472" y="0"/>
                    </a:lnTo>
                    <a:lnTo>
                      <a:pt x="2426" y="94"/>
                    </a:lnTo>
                    <a:lnTo>
                      <a:pt x="2379" y="185"/>
                    </a:lnTo>
                    <a:lnTo>
                      <a:pt x="1977" y="1004"/>
                    </a:lnTo>
                    <a:lnTo>
                      <a:pt x="1967" y="1018"/>
                    </a:lnTo>
                    <a:lnTo>
                      <a:pt x="1956" y="1027"/>
                    </a:lnTo>
                    <a:lnTo>
                      <a:pt x="1937" y="1029"/>
                    </a:lnTo>
                    <a:lnTo>
                      <a:pt x="23" y="1029"/>
                    </a:lnTo>
                    <a:lnTo>
                      <a:pt x="17" y="1027"/>
                    </a:lnTo>
                    <a:lnTo>
                      <a:pt x="9" y="1027"/>
                    </a:lnTo>
                    <a:lnTo>
                      <a:pt x="0" y="1027"/>
                    </a:lnTo>
                    <a:lnTo>
                      <a:pt x="48" y="938"/>
                    </a:lnTo>
                    <a:lnTo>
                      <a:pt x="100" y="852"/>
                    </a:lnTo>
                    <a:lnTo>
                      <a:pt x="152" y="767"/>
                    </a:lnTo>
                    <a:lnTo>
                      <a:pt x="210" y="683"/>
                    </a:lnTo>
                    <a:lnTo>
                      <a:pt x="270" y="606"/>
                    </a:lnTo>
                    <a:lnTo>
                      <a:pt x="334" y="531"/>
                    </a:lnTo>
                    <a:lnTo>
                      <a:pt x="404" y="461"/>
                    </a:lnTo>
                    <a:lnTo>
                      <a:pt x="479" y="396"/>
                    </a:lnTo>
                    <a:lnTo>
                      <a:pt x="560" y="336"/>
                    </a:lnTo>
                    <a:lnTo>
                      <a:pt x="647" y="284"/>
                    </a:lnTo>
                    <a:lnTo>
                      <a:pt x="744" y="235"/>
                    </a:lnTo>
                    <a:lnTo>
                      <a:pt x="842" y="195"/>
                    </a:lnTo>
                    <a:lnTo>
                      <a:pt x="941" y="162"/>
                    </a:lnTo>
                    <a:lnTo>
                      <a:pt x="1043" y="133"/>
                    </a:lnTo>
                    <a:lnTo>
                      <a:pt x="1148" y="108"/>
                    </a:lnTo>
                    <a:lnTo>
                      <a:pt x="1320" y="75"/>
                    </a:lnTo>
                    <a:lnTo>
                      <a:pt x="1492" y="50"/>
                    </a:lnTo>
                    <a:lnTo>
                      <a:pt x="1666" y="32"/>
                    </a:lnTo>
                    <a:lnTo>
                      <a:pt x="1842" y="21"/>
                    </a:lnTo>
                    <a:lnTo>
                      <a:pt x="2138" y="9"/>
                    </a:lnTo>
                    <a:lnTo>
                      <a:pt x="2433" y="0"/>
                    </a:lnTo>
                    <a:lnTo>
                      <a:pt x="2451" y="0"/>
                    </a:lnTo>
                    <a:close/>
                  </a:path>
                </a:pathLst>
              </a:custGeom>
              <a:solidFill>
                <a:srgbClr val="0E6B6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</p:grpSp>
      </p:grpSp>
      <p:sp>
        <p:nvSpPr>
          <p:cNvPr id="17" name="Titolo 1">
            <a:extLst>
              <a:ext uri="{FF2B5EF4-FFF2-40B4-BE49-F238E27FC236}">
                <a16:creationId xmlns:a16="http://schemas.microsoft.com/office/drawing/2014/main" id="{8F060CD7-CC5C-456C-8692-6917CA25CF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0"/>
            <a:ext cx="11176620" cy="86636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19" name="Segnaposto contenuto 2">
            <a:extLst>
              <a:ext uri="{FF2B5EF4-FFF2-40B4-BE49-F238E27FC236}">
                <a16:creationId xmlns:a16="http://schemas.microsoft.com/office/drawing/2014/main" id="{6D2B416D-7B49-44B1-B69F-DA365E60248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07368" y="866367"/>
            <a:ext cx="11176620" cy="39093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>
              <a:spcBef>
                <a:spcPts val="1200"/>
              </a:spcBef>
              <a:defRPr lang="it-IT" sz="2000" b="1" smtClean="0">
                <a:solidFill>
                  <a:schemeClr val="bg1"/>
                </a:solidFill>
              </a:defRPr>
            </a:lvl1pPr>
            <a:lvl2pPr>
              <a:defRPr lang="it-IT" smtClean="0"/>
            </a:lvl2pPr>
            <a:lvl3pPr>
              <a:defRPr lang="it-IT" smtClean="0"/>
            </a:lvl3pPr>
            <a:lvl4pPr>
              <a:defRPr lang="it-IT" smtClean="0"/>
            </a:lvl4pPr>
            <a:lvl5pPr>
              <a:defRPr lang="it-IT"/>
            </a:lvl5pPr>
          </a:lstStyle>
          <a:p>
            <a:pPr lvl="0"/>
            <a:r>
              <a:rPr lang="it-IT" dirty="0"/>
              <a:t>Sottotitolo Calibri 22pt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97E883-74D9-DD49-9664-52FC49ABA78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988" y="1520825"/>
            <a:ext cx="11176000" cy="4284663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it-IT" dirty="0"/>
              <a:t>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/>
            <a:fld id="{B9D7DBFB-DCE9-42BC-A361-A0671D12ADFC}" type="slidenum">
              <a:rPr lang="it-IT" smtClean="0">
                <a:solidFill>
                  <a:schemeClr val="tx2"/>
                </a:solidFill>
              </a:rPr>
              <a:pPr defTabSz="1219170"/>
              <a:t>‹N›</a:t>
            </a:fld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it-IT" dirty="0"/>
          </a:p>
        </p:txBody>
      </p:sp>
      <p:sp>
        <p:nvSpPr>
          <p:cNvPr id="3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algn="r" defTabSz="1219170"/>
            <a:r>
              <a:rPr lang="en-GB" dirty="0" err="1"/>
              <a:t>Titolo</a:t>
            </a:r>
            <a:r>
              <a:rPr lang="en-GB" dirty="0"/>
              <a:t> </a:t>
            </a:r>
            <a:r>
              <a:rPr lang="en-GB" dirty="0" err="1"/>
              <a:t>presentazione</a:t>
            </a:r>
            <a:r>
              <a:rPr lang="en-GB" dirty="0"/>
              <a:t>   I   Nome </a:t>
            </a:r>
            <a:r>
              <a:rPr lang="en-GB" dirty="0" err="1"/>
              <a:t>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841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SSO1_COPY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0" dirty="0"/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8170" y="0"/>
            <a:ext cx="4728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3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6074" y="90427"/>
            <a:ext cx="346160" cy="234428"/>
            <a:chOff x="-560" y="-1287"/>
            <a:chExt cx="6379" cy="4320"/>
          </a:xfrm>
        </p:grpSpPr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rgbClr val="0E6B6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1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/>
            <a:fld id="{B9D7DBFB-DCE9-42BC-A361-A0671D12ADFC}" type="slidenum">
              <a:rPr lang="it-IT" smtClean="0">
                <a:solidFill>
                  <a:schemeClr val="tx2"/>
                </a:solidFill>
              </a:rPr>
              <a:pPr defTabSz="1219170"/>
              <a:t>‹N›</a:t>
            </a:fld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407988" y="901700"/>
            <a:ext cx="11176000" cy="4903789"/>
          </a:xfrm>
        </p:spPr>
        <p:txBody>
          <a:bodyPr anchor="ctr" anchorCtr="0"/>
          <a:lstStyle>
            <a:lvl1pPr algn="ctr">
              <a:defRPr sz="1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Inserire il testo</a:t>
            </a:r>
          </a:p>
        </p:txBody>
      </p:sp>
      <p:sp>
        <p:nvSpPr>
          <p:cNvPr id="16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noFill/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bg1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it-IT" dirty="0"/>
          </a:p>
        </p:txBody>
      </p:sp>
      <p:sp>
        <p:nvSpPr>
          <p:cNvPr id="17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1"/>
                </a:solidFill>
              </a:defRPr>
            </a:lvl1pPr>
          </a:lstStyle>
          <a:p>
            <a:pPr algn="r" defTabSz="1219170"/>
            <a:r>
              <a:rPr lang="en-GB" dirty="0" err="1"/>
              <a:t>Titolo</a:t>
            </a:r>
            <a:r>
              <a:rPr lang="en-GB" dirty="0"/>
              <a:t> </a:t>
            </a:r>
            <a:r>
              <a:rPr lang="en-GB" dirty="0" err="1"/>
              <a:t>presentazione</a:t>
            </a:r>
            <a:r>
              <a:rPr lang="en-GB" dirty="0"/>
              <a:t>   I   Nome </a:t>
            </a:r>
            <a:r>
              <a:rPr lang="en-GB" dirty="0" err="1"/>
              <a:t>relatore</a:t>
            </a:r>
            <a:endParaRPr lang="en-GB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lum brigh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300000"/>
            <a:ext cx="123729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58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5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CB2917-29C9-D70E-C7A2-05A59EE1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289F13-F444-1FA4-901E-1B82F46AED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C2F3BE-EAD9-23B4-A219-62B2A9F98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FFE56A-FFD3-3EEB-2965-3B62AD91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9C787A-2133-90E4-C7AE-B12F11D1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F17E11-C568-6FEC-276E-C5BDE378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52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74FEE-E067-C1AE-CE74-BA3812F85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20722B-A210-8335-8D2A-FCE3CBC96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2EFF780-03A9-4B2C-315D-11DCA88CC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BE254B-1BAD-8BD9-A244-2A4060F5C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8BAED2A-D661-B30A-D941-7814FBE18B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44E3262-FB0F-F216-A869-ECCE6819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762ED5E-EB9C-1D83-323B-5B044AFF0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71D308B-69C4-80D0-3D12-C225508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48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F53D1-0482-6562-6B7E-A666AD1B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D492B2-859B-6312-FA9C-EFCB87EC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E1128DF-8D95-A377-C7F3-5FB98D28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6486F2-EC62-DFD9-45B7-2DB29CD4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62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4E856D7-A70D-7199-2C61-35F1700A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6B95FCD-962E-9D94-AAB7-B377AC04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00DB5B6-22D4-FBAF-BADA-F9AC838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77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89BE72-8F6A-9456-BA20-7EEA56F49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1005F-5F13-E5F0-4142-E1913A10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E259BE-1CBE-49CC-76EA-97F35DF17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CCF99C-0D3C-F4A6-5CF7-4088C012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2FD527-20AD-51E3-EFA8-8FA754B6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B9B15E-CFCE-ABBE-1D15-C63CDC173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23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AD7DB7-B4BB-9B6A-AF27-91BC5AE1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5B739E-745D-6201-2083-AB8A25279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DD8E7A-98D0-2976-9891-B8FD55BBE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1B2EBD-7129-8F60-FBF5-68106A5C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A9E82B-FD73-76C6-30A4-06A462FA5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0B82B3-1A3A-8B3B-F8FF-2A4A5D46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44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3.emf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4CB4F53-63A1-1AE2-EB23-724B8BE9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B8E1CE-12E4-6F2F-B147-B2D39F92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82F914-5181-D8BB-EB16-15B6BC948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310C71-27B4-4E54-A460-92356FAE665F}" type="datetimeFigureOut">
              <a:rPr lang="it-IT" smtClean="0"/>
              <a:t>17/06/2024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95274D-1F18-442A-642F-EB929ECBD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FD766-6872-ED95-6716-A07C517E8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61CF3D-141E-46D4-8AF9-7B71F8CD18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71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/>
            <a:fld id="{B9D7DBFB-DCE9-42BC-A361-A0671D12ADFC}" type="slidenum">
              <a:rPr lang="it-IT" smtClean="0"/>
              <a:pPr defTabSz="1219170"/>
              <a:t>‹N›</a:t>
            </a:fld>
            <a:endParaRPr lang="it-IT" dirty="0"/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 dirty="0"/>
              <a:t>18/11/2022</a:t>
            </a:r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 dirty="0"/>
              <a:t>Preliminary Plan 2023-2025   </a:t>
            </a:r>
            <a:r>
              <a:rPr lang="en-GB" dirty="0">
                <a:solidFill>
                  <a:schemeClr val="tx2"/>
                </a:solidFill>
              </a:rPr>
              <a:t>I</a:t>
            </a:r>
            <a:r>
              <a:rPr lang="en-GB" dirty="0"/>
              <a:t>   Arturo </a:t>
            </a:r>
            <a:r>
              <a:rPr lang="en-GB" dirty="0" err="1"/>
              <a:t>Pappa</a:t>
            </a:r>
            <a:endParaRPr lang="en-GB" dirty="0"/>
          </a:p>
        </p:txBody>
      </p:sp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24" y="6061897"/>
            <a:ext cx="1774717" cy="613209"/>
          </a:xfrm>
          <a:prstGeom prst="rect">
            <a:avLst/>
          </a:prstGeom>
        </p:spPr>
      </p:pic>
      <p:cxnSp>
        <p:nvCxnSpPr>
          <p:cNvPr id="18" name="Straight Connector 3">
            <a:extLst>
              <a:ext uri="{FF2B5EF4-FFF2-40B4-BE49-F238E27FC236}">
                <a16:creationId xmlns:a16="http://schemas.microsoft.com/office/drawing/2014/main" id="{447509C8-A47D-4AED-8C3C-96A9A7985F23}"/>
              </a:ext>
            </a:extLst>
          </p:cNvPr>
          <p:cNvCxnSpPr/>
          <p:nvPr userDrawn="1"/>
        </p:nvCxnSpPr>
        <p:spPr>
          <a:xfrm>
            <a:off x="404673" y="1252220"/>
            <a:ext cx="109884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-1218686028,&quot;Placement&quot;:&quot;Footer&quot;,&quot;Top&quot;:519.343,&quot;Left&quot;:357.5605,&quot;SlideWidth&quot;:960,&quot;SlideHeight&quot;:540}"/>
          <p:cNvSpPr txBox="1"/>
          <p:nvPr userDrawn="1"/>
        </p:nvSpPr>
        <p:spPr>
          <a:xfrm>
            <a:off x="4541018" y="6595656"/>
            <a:ext cx="310996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it-IT" sz="1000">
                <a:solidFill>
                  <a:srgbClr val="000000"/>
                </a:solidFill>
                <a:latin typeface="Calibri" panose="020F0502020204030204" pitchFamily="34" charset="0"/>
              </a:rPr>
              <a:t>Informazione confidenziale - Confidential information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D29A845-7A78-20AD-A089-DC548C4E5D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7" t="53127" r="31107" b="16252"/>
          <a:stretch>
            <a:fillRect/>
          </a:stretch>
        </p:blipFill>
        <p:spPr bwMode="auto">
          <a:xfrm>
            <a:off x="323630" y="6133695"/>
            <a:ext cx="14859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07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7466584B-8BD1-48B2-BD0C-DC7DD5380BEF}"/>
              </a:ext>
            </a:extLst>
          </p:cNvPr>
          <p:cNvSpPr/>
          <p:nvPr userDrawn="1"/>
        </p:nvSpPr>
        <p:spPr>
          <a:xfrm>
            <a:off x="11719112" y="0"/>
            <a:ext cx="4728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E93527B5-7425-47AC-89C0-2B32AE6016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787016" y="90427"/>
            <a:ext cx="346160" cy="234428"/>
            <a:chOff x="-560" y="-1287"/>
            <a:chExt cx="6379" cy="432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85DBAE22-A53B-46F6-A1C2-9F9E40807B3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B355A452-2788-4C68-9C15-CC51FD59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560" y="-1287"/>
              <a:ext cx="6379" cy="43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83AE660-1A7F-4C22-9AF1-535B2E94E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-560" y="423"/>
              <a:ext cx="5536" cy="2610"/>
            </a:xfrm>
            <a:custGeom>
              <a:avLst/>
              <a:gdLst>
                <a:gd name="T0" fmla="*/ 5536 w 5536"/>
                <a:gd name="T1" fmla="*/ 0 h 2610"/>
                <a:gd name="T2" fmla="*/ 5470 w 5536"/>
                <a:gd name="T3" fmla="*/ 127 h 2610"/>
                <a:gd name="T4" fmla="*/ 5449 w 5536"/>
                <a:gd name="T5" fmla="*/ 139 h 2610"/>
                <a:gd name="T6" fmla="*/ 5061 w 5536"/>
                <a:gd name="T7" fmla="*/ 164 h 2610"/>
                <a:gd name="T8" fmla="*/ 4881 w 5536"/>
                <a:gd name="T9" fmla="*/ 189 h 2610"/>
                <a:gd name="T10" fmla="*/ 4722 w 5536"/>
                <a:gd name="T11" fmla="*/ 247 h 2610"/>
                <a:gd name="T12" fmla="*/ 4585 w 5536"/>
                <a:gd name="T13" fmla="*/ 336 h 2610"/>
                <a:gd name="T14" fmla="*/ 4471 w 5536"/>
                <a:gd name="T15" fmla="*/ 460 h 2610"/>
                <a:gd name="T16" fmla="*/ 4380 w 5536"/>
                <a:gd name="T17" fmla="*/ 618 h 2610"/>
                <a:gd name="T18" fmla="*/ 4338 w 5536"/>
                <a:gd name="T19" fmla="*/ 757 h 2610"/>
                <a:gd name="T20" fmla="*/ 4318 w 5536"/>
                <a:gd name="T21" fmla="*/ 902 h 2610"/>
                <a:gd name="T22" fmla="*/ 4305 w 5536"/>
                <a:gd name="T23" fmla="*/ 1107 h 2610"/>
                <a:gd name="T24" fmla="*/ 4278 w 5536"/>
                <a:gd name="T25" fmla="*/ 1312 h 2610"/>
                <a:gd name="T26" fmla="*/ 4208 w 5536"/>
                <a:gd name="T27" fmla="*/ 1538 h 2610"/>
                <a:gd name="T28" fmla="*/ 4100 w 5536"/>
                <a:gd name="T29" fmla="*/ 1768 h 2610"/>
                <a:gd name="T30" fmla="*/ 3963 w 5536"/>
                <a:gd name="T31" fmla="*/ 1971 h 2610"/>
                <a:gd name="T32" fmla="*/ 3800 w 5536"/>
                <a:gd name="T33" fmla="*/ 2146 h 2610"/>
                <a:gd name="T34" fmla="*/ 3609 w 5536"/>
                <a:gd name="T35" fmla="*/ 2293 h 2610"/>
                <a:gd name="T36" fmla="*/ 3391 w 5536"/>
                <a:gd name="T37" fmla="*/ 2413 h 2610"/>
                <a:gd name="T38" fmla="*/ 3145 w 5536"/>
                <a:gd name="T39" fmla="*/ 2504 h 2610"/>
                <a:gd name="T40" fmla="*/ 2911 w 5536"/>
                <a:gd name="T41" fmla="*/ 2552 h 2610"/>
                <a:gd name="T42" fmla="*/ 2671 w 5536"/>
                <a:gd name="T43" fmla="*/ 2585 h 2610"/>
                <a:gd name="T44" fmla="*/ 2378 w 5536"/>
                <a:gd name="T45" fmla="*/ 2608 h 2610"/>
                <a:gd name="T46" fmla="*/ 2084 w 5536"/>
                <a:gd name="T47" fmla="*/ 2608 h 2610"/>
                <a:gd name="T48" fmla="*/ 54 w 5536"/>
                <a:gd name="T49" fmla="*/ 2608 h 2610"/>
                <a:gd name="T50" fmla="*/ 0 w 5536"/>
                <a:gd name="T51" fmla="*/ 2608 h 2610"/>
                <a:gd name="T52" fmla="*/ 64 w 5536"/>
                <a:gd name="T53" fmla="*/ 2477 h 2610"/>
                <a:gd name="T54" fmla="*/ 93 w 5536"/>
                <a:gd name="T55" fmla="*/ 2436 h 2610"/>
                <a:gd name="T56" fmla="*/ 143 w 5536"/>
                <a:gd name="T57" fmla="*/ 2426 h 2610"/>
                <a:gd name="T58" fmla="*/ 1098 w 5536"/>
                <a:gd name="T59" fmla="*/ 2419 h 2610"/>
                <a:gd name="T60" fmla="*/ 1469 w 5536"/>
                <a:gd name="T61" fmla="*/ 2396 h 2610"/>
                <a:gd name="T62" fmla="*/ 1753 w 5536"/>
                <a:gd name="T63" fmla="*/ 2368 h 2610"/>
                <a:gd name="T64" fmla="*/ 1947 w 5536"/>
                <a:gd name="T65" fmla="*/ 2336 h 2610"/>
                <a:gd name="T66" fmla="*/ 2155 w 5536"/>
                <a:gd name="T67" fmla="*/ 2268 h 2610"/>
                <a:gd name="T68" fmla="*/ 2362 w 5536"/>
                <a:gd name="T69" fmla="*/ 2162 h 2610"/>
                <a:gd name="T70" fmla="*/ 2540 w 5536"/>
                <a:gd name="T71" fmla="*/ 2028 h 2610"/>
                <a:gd name="T72" fmla="*/ 2687 w 5536"/>
                <a:gd name="T73" fmla="*/ 1866 h 2610"/>
                <a:gd name="T74" fmla="*/ 2807 w 5536"/>
                <a:gd name="T75" fmla="*/ 1675 h 2610"/>
                <a:gd name="T76" fmla="*/ 2896 w 5536"/>
                <a:gd name="T77" fmla="*/ 1453 h 2610"/>
                <a:gd name="T78" fmla="*/ 3064 w 5536"/>
                <a:gd name="T79" fmla="*/ 881 h 2610"/>
                <a:gd name="T80" fmla="*/ 3108 w 5536"/>
                <a:gd name="T81" fmla="*/ 732 h 2610"/>
                <a:gd name="T82" fmla="*/ 3170 w 5536"/>
                <a:gd name="T83" fmla="*/ 591 h 2610"/>
                <a:gd name="T84" fmla="*/ 3290 w 5536"/>
                <a:gd name="T85" fmla="*/ 423 h 2610"/>
                <a:gd name="T86" fmla="*/ 3431 w 5536"/>
                <a:gd name="T87" fmla="*/ 288 h 2610"/>
                <a:gd name="T88" fmla="*/ 3595 w 5536"/>
                <a:gd name="T89" fmla="*/ 187 h 2610"/>
                <a:gd name="T90" fmla="*/ 3785 w 5536"/>
                <a:gd name="T91" fmla="*/ 122 h 2610"/>
                <a:gd name="T92" fmla="*/ 4003 w 5536"/>
                <a:gd name="T93" fmla="*/ 91 h 2610"/>
                <a:gd name="T94" fmla="*/ 4235 w 5536"/>
                <a:gd name="T95" fmla="*/ 79 h 2610"/>
                <a:gd name="T96" fmla="*/ 5498 w 5536"/>
                <a:gd name="T97" fmla="*/ 0 h 2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536" h="2610">
                  <a:moveTo>
                    <a:pt x="5515" y="0"/>
                  </a:moveTo>
                  <a:lnTo>
                    <a:pt x="5536" y="0"/>
                  </a:lnTo>
                  <a:lnTo>
                    <a:pt x="5503" y="66"/>
                  </a:lnTo>
                  <a:lnTo>
                    <a:pt x="5470" y="127"/>
                  </a:lnTo>
                  <a:lnTo>
                    <a:pt x="5463" y="135"/>
                  </a:lnTo>
                  <a:lnTo>
                    <a:pt x="5449" y="139"/>
                  </a:lnTo>
                  <a:lnTo>
                    <a:pt x="5436" y="141"/>
                  </a:lnTo>
                  <a:lnTo>
                    <a:pt x="5061" y="164"/>
                  </a:lnTo>
                  <a:lnTo>
                    <a:pt x="4968" y="172"/>
                  </a:lnTo>
                  <a:lnTo>
                    <a:pt x="4881" y="189"/>
                  </a:lnTo>
                  <a:lnTo>
                    <a:pt x="4798" y="214"/>
                  </a:lnTo>
                  <a:lnTo>
                    <a:pt x="4722" y="247"/>
                  </a:lnTo>
                  <a:lnTo>
                    <a:pt x="4651" y="288"/>
                  </a:lnTo>
                  <a:lnTo>
                    <a:pt x="4585" y="336"/>
                  </a:lnTo>
                  <a:lnTo>
                    <a:pt x="4525" y="394"/>
                  </a:lnTo>
                  <a:lnTo>
                    <a:pt x="4471" y="460"/>
                  </a:lnTo>
                  <a:lnTo>
                    <a:pt x="4423" y="535"/>
                  </a:lnTo>
                  <a:lnTo>
                    <a:pt x="4380" y="618"/>
                  </a:lnTo>
                  <a:lnTo>
                    <a:pt x="4353" y="686"/>
                  </a:lnTo>
                  <a:lnTo>
                    <a:pt x="4338" y="757"/>
                  </a:lnTo>
                  <a:lnTo>
                    <a:pt x="4326" y="829"/>
                  </a:lnTo>
                  <a:lnTo>
                    <a:pt x="4318" y="902"/>
                  </a:lnTo>
                  <a:lnTo>
                    <a:pt x="4311" y="1004"/>
                  </a:lnTo>
                  <a:lnTo>
                    <a:pt x="4305" y="1107"/>
                  </a:lnTo>
                  <a:lnTo>
                    <a:pt x="4295" y="1209"/>
                  </a:lnTo>
                  <a:lnTo>
                    <a:pt x="4278" y="1312"/>
                  </a:lnTo>
                  <a:lnTo>
                    <a:pt x="4253" y="1412"/>
                  </a:lnTo>
                  <a:lnTo>
                    <a:pt x="4208" y="1538"/>
                  </a:lnTo>
                  <a:lnTo>
                    <a:pt x="4158" y="1656"/>
                  </a:lnTo>
                  <a:lnTo>
                    <a:pt x="4100" y="1768"/>
                  </a:lnTo>
                  <a:lnTo>
                    <a:pt x="4034" y="1872"/>
                  </a:lnTo>
                  <a:lnTo>
                    <a:pt x="3963" y="1971"/>
                  </a:lnTo>
                  <a:lnTo>
                    <a:pt x="3885" y="2061"/>
                  </a:lnTo>
                  <a:lnTo>
                    <a:pt x="3800" y="2146"/>
                  </a:lnTo>
                  <a:lnTo>
                    <a:pt x="3708" y="2224"/>
                  </a:lnTo>
                  <a:lnTo>
                    <a:pt x="3609" y="2293"/>
                  </a:lnTo>
                  <a:lnTo>
                    <a:pt x="3503" y="2357"/>
                  </a:lnTo>
                  <a:lnTo>
                    <a:pt x="3391" y="2413"/>
                  </a:lnTo>
                  <a:lnTo>
                    <a:pt x="3271" y="2461"/>
                  </a:lnTo>
                  <a:lnTo>
                    <a:pt x="3145" y="2504"/>
                  </a:lnTo>
                  <a:lnTo>
                    <a:pt x="3029" y="2533"/>
                  </a:lnTo>
                  <a:lnTo>
                    <a:pt x="2911" y="2552"/>
                  </a:lnTo>
                  <a:lnTo>
                    <a:pt x="2791" y="2569"/>
                  </a:lnTo>
                  <a:lnTo>
                    <a:pt x="2671" y="2585"/>
                  </a:lnTo>
                  <a:lnTo>
                    <a:pt x="2525" y="2602"/>
                  </a:lnTo>
                  <a:lnTo>
                    <a:pt x="2378" y="2608"/>
                  </a:lnTo>
                  <a:lnTo>
                    <a:pt x="2231" y="2610"/>
                  </a:lnTo>
                  <a:lnTo>
                    <a:pt x="2084" y="2608"/>
                  </a:lnTo>
                  <a:lnTo>
                    <a:pt x="1937" y="2608"/>
                  </a:lnTo>
                  <a:lnTo>
                    <a:pt x="54" y="2608"/>
                  </a:lnTo>
                  <a:lnTo>
                    <a:pt x="0" y="2608"/>
                  </a:lnTo>
                  <a:lnTo>
                    <a:pt x="0" y="2608"/>
                  </a:lnTo>
                  <a:lnTo>
                    <a:pt x="33" y="2540"/>
                  </a:lnTo>
                  <a:lnTo>
                    <a:pt x="64" y="2477"/>
                  </a:lnTo>
                  <a:lnTo>
                    <a:pt x="75" y="2452"/>
                  </a:lnTo>
                  <a:lnTo>
                    <a:pt x="93" y="2436"/>
                  </a:lnTo>
                  <a:lnTo>
                    <a:pt x="114" y="2428"/>
                  </a:lnTo>
                  <a:lnTo>
                    <a:pt x="143" y="2426"/>
                  </a:lnTo>
                  <a:lnTo>
                    <a:pt x="621" y="2426"/>
                  </a:lnTo>
                  <a:lnTo>
                    <a:pt x="1098" y="2419"/>
                  </a:lnTo>
                  <a:lnTo>
                    <a:pt x="1284" y="2409"/>
                  </a:lnTo>
                  <a:lnTo>
                    <a:pt x="1469" y="2396"/>
                  </a:lnTo>
                  <a:lnTo>
                    <a:pt x="1655" y="2378"/>
                  </a:lnTo>
                  <a:lnTo>
                    <a:pt x="1753" y="2368"/>
                  </a:lnTo>
                  <a:lnTo>
                    <a:pt x="1850" y="2355"/>
                  </a:lnTo>
                  <a:lnTo>
                    <a:pt x="1947" y="2336"/>
                  </a:lnTo>
                  <a:lnTo>
                    <a:pt x="2043" y="2311"/>
                  </a:lnTo>
                  <a:lnTo>
                    <a:pt x="2155" y="2268"/>
                  </a:lnTo>
                  <a:lnTo>
                    <a:pt x="2264" y="2218"/>
                  </a:lnTo>
                  <a:lnTo>
                    <a:pt x="2362" y="2162"/>
                  </a:lnTo>
                  <a:lnTo>
                    <a:pt x="2455" y="2098"/>
                  </a:lnTo>
                  <a:lnTo>
                    <a:pt x="2540" y="2028"/>
                  </a:lnTo>
                  <a:lnTo>
                    <a:pt x="2617" y="1951"/>
                  </a:lnTo>
                  <a:lnTo>
                    <a:pt x="2687" y="1866"/>
                  </a:lnTo>
                  <a:lnTo>
                    <a:pt x="2751" y="1773"/>
                  </a:lnTo>
                  <a:lnTo>
                    <a:pt x="2807" y="1675"/>
                  </a:lnTo>
                  <a:lnTo>
                    <a:pt x="2855" y="1569"/>
                  </a:lnTo>
                  <a:lnTo>
                    <a:pt x="2896" y="1453"/>
                  </a:lnTo>
                  <a:lnTo>
                    <a:pt x="2983" y="1167"/>
                  </a:lnTo>
                  <a:lnTo>
                    <a:pt x="3064" y="881"/>
                  </a:lnTo>
                  <a:lnTo>
                    <a:pt x="3085" y="805"/>
                  </a:lnTo>
                  <a:lnTo>
                    <a:pt x="3108" y="732"/>
                  </a:lnTo>
                  <a:lnTo>
                    <a:pt x="3135" y="661"/>
                  </a:lnTo>
                  <a:lnTo>
                    <a:pt x="3170" y="591"/>
                  </a:lnTo>
                  <a:lnTo>
                    <a:pt x="3226" y="502"/>
                  </a:lnTo>
                  <a:lnTo>
                    <a:pt x="3290" y="423"/>
                  </a:lnTo>
                  <a:lnTo>
                    <a:pt x="3358" y="351"/>
                  </a:lnTo>
                  <a:lnTo>
                    <a:pt x="3431" y="288"/>
                  </a:lnTo>
                  <a:lnTo>
                    <a:pt x="3510" y="234"/>
                  </a:lnTo>
                  <a:lnTo>
                    <a:pt x="3595" y="187"/>
                  </a:lnTo>
                  <a:lnTo>
                    <a:pt x="3688" y="151"/>
                  </a:lnTo>
                  <a:lnTo>
                    <a:pt x="3785" y="122"/>
                  </a:lnTo>
                  <a:lnTo>
                    <a:pt x="3887" y="102"/>
                  </a:lnTo>
                  <a:lnTo>
                    <a:pt x="4003" y="91"/>
                  </a:lnTo>
                  <a:lnTo>
                    <a:pt x="4119" y="85"/>
                  </a:lnTo>
                  <a:lnTo>
                    <a:pt x="4235" y="79"/>
                  </a:lnTo>
                  <a:lnTo>
                    <a:pt x="4923" y="35"/>
                  </a:lnTo>
                  <a:lnTo>
                    <a:pt x="5498" y="0"/>
                  </a:lnTo>
                  <a:lnTo>
                    <a:pt x="551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BE6F8E9-24BA-47B8-9CCD-E18AD0A43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-1283"/>
              <a:ext cx="4960" cy="1437"/>
            </a:xfrm>
            <a:custGeom>
              <a:avLst/>
              <a:gdLst>
                <a:gd name="T0" fmla="*/ 4896 w 4960"/>
                <a:gd name="T1" fmla="*/ 0 h 1437"/>
                <a:gd name="T2" fmla="*/ 4960 w 4960"/>
                <a:gd name="T3" fmla="*/ 0 h 1437"/>
                <a:gd name="T4" fmla="*/ 4935 w 4960"/>
                <a:gd name="T5" fmla="*/ 46 h 1437"/>
                <a:gd name="T6" fmla="*/ 4912 w 4960"/>
                <a:gd name="T7" fmla="*/ 89 h 1437"/>
                <a:gd name="T8" fmla="*/ 4892 w 4960"/>
                <a:gd name="T9" fmla="*/ 131 h 1437"/>
                <a:gd name="T10" fmla="*/ 4879 w 4960"/>
                <a:gd name="T11" fmla="*/ 162 h 1437"/>
                <a:gd name="T12" fmla="*/ 4860 w 4960"/>
                <a:gd name="T13" fmla="*/ 181 h 1437"/>
                <a:gd name="T14" fmla="*/ 4838 w 4960"/>
                <a:gd name="T15" fmla="*/ 195 h 1437"/>
                <a:gd name="T16" fmla="*/ 4809 w 4960"/>
                <a:gd name="T17" fmla="*/ 201 h 1437"/>
                <a:gd name="T18" fmla="*/ 4776 w 4960"/>
                <a:gd name="T19" fmla="*/ 203 h 1437"/>
                <a:gd name="T20" fmla="*/ 4287 w 4960"/>
                <a:gd name="T21" fmla="*/ 201 h 1437"/>
                <a:gd name="T22" fmla="*/ 3798 w 4960"/>
                <a:gd name="T23" fmla="*/ 203 h 1437"/>
                <a:gd name="T24" fmla="*/ 3590 w 4960"/>
                <a:gd name="T25" fmla="*/ 207 h 1437"/>
                <a:gd name="T26" fmla="*/ 3381 w 4960"/>
                <a:gd name="T27" fmla="*/ 216 h 1437"/>
                <a:gd name="T28" fmla="*/ 3172 w 4960"/>
                <a:gd name="T29" fmla="*/ 234 h 1437"/>
                <a:gd name="T30" fmla="*/ 2965 w 4960"/>
                <a:gd name="T31" fmla="*/ 261 h 1437"/>
                <a:gd name="T32" fmla="*/ 2826 w 4960"/>
                <a:gd name="T33" fmla="*/ 284 h 1437"/>
                <a:gd name="T34" fmla="*/ 2689 w 4960"/>
                <a:gd name="T35" fmla="*/ 313 h 1437"/>
                <a:gd name="T36" fmla="*/ 2554 w 4960"/>
                <a:gd name="T37" fmla="*/ 350 h 1437"/>
                <a:gd name="T38" fmla="*/ 2420 w 4960"/>
                <a:gd name="T39" fmla="*/ 394 h 1437"/>
                <a:gd name="T40" fmla="*/ 2289 w 4960"/>
                <a:gd name="T41" fmla="*/ 446 h 1437"/>
                <a:gd name="T42" fmla="*/ 2161 w 4960"/>
                <a:gd name="T43" fmla="*/ 508 h 1437"/>
                <a:gd name="T44" fmla="*/ 2047 w 4960"/>
                <a:gd name="T45" fmla="*/ 576 h 1437"/>
                <a:gd name="T46" fmla="*/ 1941 w 4960"/>
                <a:gd name="T47" fmla="*/ 651 h 1437"/>
                <a:gd name="T48" fmla="*/ 1840 w 4960"/>
                <a:gd name="T49" fmla="*/ 734 h 1437"/>
                <a:gd name="T50" fmla="*/ 1746 w 4960"/>
                <a:gd name="T51" fmla="*/ 823 h 1437"/>
                <a:gd name="T52" fmla="*/ 1660 w 4960"/>
                <a:gd name="T53" fmla="*/ 921 h 1437"/>
                <a:gd name="T54" fmla="*/ 1579 w 4960"/>
                <a:gd name="T55" fmla="*/ 1026 h 1437"/>
                <a:gd name="T56" fmla="*/ 1496 w 4960"/>
                <a:gd name="T57" fmla="*/ 1151 h 1437"/>
                <a:gd name="T58" fmla="*/ 1417 w 4960"/>
                <a:gd name="T59" fmla="*/ 1281 h 1437"/>
                <a:gd name="T60" fmla="*/ 1338 w 4960"/>
                <a:gd name="T61" fmla="*/ 1410 h 1437"/>
                <a:gd name="T62" fmla="*/ 1326 w 4960"/>
                <a:gd name="T63" fmla="*/ 1426 h 1437"/>
                <a:gd name="T64" fmla="*/ 1313 w 4960"/>
                <a:gd name="T65" fmla="*/ 1433 h 1437"/>
                <a:gd name="T66" fmla="*/ 1295 w 4960"/>
                <a:gd name="T67" fmla="*/ 1437 h 1437"/>
                <a:gd name="T68" fmla="*/ 37 w 4960"/>
                <a:gd name="T69" fmla="*/ 1437 h 1437"/>
                <a:gd name="T70" fmla="*/ 21 w 4960"/>
                <a:gd name="T71" fmla="*/ 1435 h 1437"/>
                <a:gd name="T72" fmla="*/ 0 w 4960"/>
                <a:gd name="T73" fmla="*/ 1435 h 1437"/>
                <a:gd name="T74" fmla="*/ 64 w 4960"/>
                <a:gd name="T75" fmla="*/ 1310 h 1437"/>
                <a:gd name="T76" fmla="*/ 126 w 4960"/>
                <a:gd name="T77" fmla="*/ 1186 h 1437"/>
                <a:gd name="T78" fmla="*/ 186 w 4960"/>
                <a:gd name="T79" fmla="*/ 1061 h 1437"/>
                <a:gd name="T80" fmla="*/ 247 w 4960"/>
                <a:gd name="T81" fmla="*/ 937 h 1437"/>
                <a:gd name="T82" fmla="*/ 315 w 4960"/>
                <a:gd name="T83" fmla="*/ 817 h 1437"/>
                <a:gd name="T84" fmla="*/ 389 w 4960"/>
                <a:gd name="T85" fmla="*/ 701 h 1437"/>
                <a:gd name="T86" fmla="*/ 458 w 4960"/>
                <a:gd name="T87" fmla="*/ 607 h 1437"/>
                <a:gd name="T88" fmla="*/ 533 w 4960"/>
                <a:gd name="T89" fmla="*/ 520 h 1437"/>
                <a:gd name="T90" fmla="*/ 615 w 4960"/>
                <a:gd name="T91" fmla="*/ 440 h 1437"/>
                <a:gd name="T92" fmla="*/ 700 w 4960"/>
                <a:gd name="T93" fmla="*/ 367 h 1437"/>
                <a:gd name="T94" fmla="*/ 791 w 4960"/>
                <a:gd name="T95" fmla="*/ 301 h 1437"/>
                <a:gd name="T96" fmla="*/ 887 w 4960"/>
                <a:gd name="T97" fmla="*/ 243 h 1437"/>
                <a:gd name="T98" fmla="*/ 990 w 4960"/>
                <a:gd name="T99" fmla="*/ 191 h 1437"/>
                <a:gd name="T100" fmla="*/ 1096 w 4960"/>
                <a:gd name="T101" fmla="*/ 147 h 1437"/>
                <a:gd name="T102" fmla="*/ 1206 w 4960"/>
                <a:gd name="T103" fmla="*/ 108 h 1437"/>
                <a:gd name="T104" fmla="*/ 1351 w 4960"/>
                <a:gd name="T105" fmla="*/ 69 h 1437"/>
                <a:gd name="T106" fmla="*/ 1496 w 4960"/>
                <a:gd name="T107" fmla="*/ 40 h 1437"/>
                <a:gd name="T108" fmla="*/ 1645 w 4960"/>
                <a:gd name="T109" fmla="*/ 21 h 1437"/>
                <a:gd name="T110" fmla="*/ 1794 w 4960"/>
                <a:gd name="T111" fmla="*/ 10 h 1437"/>
                <a:gd name="T112" fmla="*/ 1954 w 4960"/>
                <a:gd name="T113" fmla="*/ 4 h 1437"/>
                <a:gd name="T114" fmla="*/ 2117 w 4960"/>
                <a:gd name="T115" fmla="*/ 2 h 1437"/>
                <a:gd name="T116" fmla="*/ 4896 w 4960"/>
                <a:gd name="T117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60" h="1437">
                  <a:moveTo>
                    <a:pt x="4896" y="0"/>
                  </a:moveTo>
                  <a:lnTo>
                    <a:pt x="4960" y="0"/>
                  </a:lnTo>
                  <a:lnTo>
                    <a:pt x="4935" y="46"/>
                  </a:lnTo>
                  <a:lnTo>
                    <a:pt x="4912" y="89"/>
                  </a:lnTo>
                  <a:lnTo>
                    <a:pt x="4892" y="131"/>
                  </a:lnTo>
                  <a:lnTo>
                    <a:pt x="4879" y="162"/>
                  </a:lnTo>
                  <a:lnTo>
                    <a:pt x="4860" y="181"/>
                  </a:lnTo>
                  <a:lnTo>
                    <a:pt x="4838" y="195"/>
                  </a:lnTo>
                  <a:lnTo>
                    <a:pt x="4809" y="201"/>
                  </a:lnTo>
                  <a:lnTo>
                    <a:pt x="4776" y="203"/>
                  </a:lnTo>
                  <a:lnTo>
                    <a:pt x="4287" y="201"/>
                  </a:lnTo>
                  <a:lnTo>
                    <a:pt x="3798" y="203"/>
                  </a:lnTo>
                  <a:lnTo>
                    <a:pt x="3590" y="207"/>
                  </a:lnTo>
                  <a:lnTo>
                    <a:pt x="3381" y="216"/>
                  </a:lnTo>
                  <a:lnTo>
                    <a:pt x="3172" y="234"/>
                  </a:lnTo>
                  <a:lnTo>
                    <a:pt x="2965" y="261"/>
                  </a:lnTo>
                  <a:lnTo>
                    <a:pt x="2826" y="284"/>
                  </a:lnTo>
                  <a:lnTo>
                    <a:pt x="2689" y="313"/>
                  </a:lnTo>
                  <a:lnTo>
                    <a:pt x="2554" y="350"/>
                  </a:lnTo>
                  <a:lnTo>
                    <a:pt x="2420" y="394"/>
                  </a:lnTo>
                  <a:lnTo>
                    <a:pt x="2289" y="446"/>
                  </a:lnTo>
                  <a:lnTo>
                    <a:pt x="2161" y="508"/>
                  </a:lnTo>
                  <a:lnTo>
                    <a:pt x="2047" y="576"/>
                  </a:lnTo>
                  <a:lnTo>
                    <a:pt x="1941" y="651"/>
                  </a:lnTo>
                  <a:lnTo>
                    <a:pt x="1840" y="734"/>
                  </a:lnTo>
                  <a:lnTo>
                    <a:pt x="1746" y="823"/>
                  </a:lnTo>
                  <a:lnTo>
                    <a:pt x="1660" y="921"/>
                  </a:lnTo>
                  <a:lnTo>
                    <a:pt x="1579" y="1026"/>
                  </a:lnTo>
                  <a:lnTo>
                    <a:pt x="1496" y="1151"/>
                  </a:lnTo>
                  <a:lnTo>
                    <a:pt x="1417" y="1281"/>
                  </a:lnTo>
                  <a:lnTo>
                    <a:pt x="1338" y="1410"/>
                  </a:lnTo>
                  <a:lnTo>
                    <a:pt x="1326" y="1426"/>
                  </a:lnTo>
                  <a:lnTo>
                    <a:pt x="1313" y="1433"/>
                  </a:lnTo>
                  <a:lnTo>
                    <a:pt x="1295" y="1437"/>
                  </a:lnTo>
                  <a:lnTo>
                    <a:pt x="37" y="1437"/>
                  </a:lnTo>
                  <a:lnTo>
                    <a:pt x="21" y="1435"/>
                  </a:lnTo>
                  <a:lnTo>
                    <a:pt x="0" y="1435"/>
                  </a:lnTo>
                  <a:lnTo>
                    <a:pt x="64" y="1310"/>
                  </a:lnTo>
                  <a:lnTo>
                    <a:pt x="126" y="1186"/>
                  </a:lnTo>
                  <a:lnTo>
                    <a:pt x="186" y="1061"/>
                  </a:lnTo>
                  <a:lnTo>
                    <a:pt x="247" y="937"/>
                  </a:lnTo>
                  <a:lnTo>
                    <a:pt x="315" y="817"/>
                  </a:lnTo>
                  <a:lnTo>
                    <a:pt x="389" y="701"/>
                  </a:lnTo>
                  <a:lnTo>
                    <a:pt x="458" y="607"/>
                  </a:lnTo>
                  <a:lnTo>
                    <a:pt x="533" y="520"/>
                  </a:lnTo>
                  <a:lnTo>
                    <a:pt x="615" y="440"/>
                  </a:lnTo>
                  <a:lnTo>
                    <a:pt x="700" y="367"/>
                  </a:lnTo>
                  <a:lnTo>
                    <a:pt x="791" y="301"/>
                  </a:lnTo>
                  <a:lnTo>
                    <a:pt x="887" y="243"/>
                  </a:lnTo>
                  <a:lnTo>
                    <a:pt x="990" y="191"/>
                  </a:lnTo>
                  <a:lnTo>
                    <a:pt x="1096" y="147"/>
                  </a:lnTo>
                  <a:lnTo>
                    <a:pt x="1206" y="108"/>
                  </a:lnTo>
                  <a:lnTo>
                    <a:pt x="1351" y="69"/>
                  </a:lnTo>
                  <a:lnTo>
                    <a:pt x="1496" y="40"/>
                  </a:lnTo>
                  <a:lnTo>
                    <a:pt x="1645" y="21"/>
                  </a:lnTo>
                  <a:lnTo>
                    <a:pt x="1794" y="10"/>
                  </a:lnTo>
                  <a:lnTo>
                    <a:pt x="1954" y="4"/>
                  </a:lnTo>
                  <a:lnTo>
                    <a:pt x="2117" y="2"/>
                  </a:lnTo>
                  <a:lnTo>
                    <a:pt x="48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1144228-6360-4B55-95F5-F9B22AED9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-365" y="643"/>
              <a:ext cx="2316" cy="1988"/>
            </a:xfrm>
            <a:custGeom>
              <a:avLst/>
              <a:gdLst>
                <a:gd name="T0" fmla="*/ 2297 w 2316"/>
                <a:gd name="T1" fmla="*/ 0 h 1988"/>
                <a:gd name="T2" fmla="*/ 2316 w 2316"/>
                <a:gd name="T3" fmla="*/ 0 h 1988"/>
                <a:gd name="T4" fmla="*/ 2250 w 2316"/>
                <a:gd name="T5" fmla="*/ 124 h 1988"/>
                <a:gd name="T6" fmla="*/ 2185 w 2316"/>
                <a:gd name="T7" fmla="*/ 245 h 1988"/>
                <a:gd name="T8" fmla="*/ 2038 w 2316"/>
                <a:gd name="T9" fmla="*/ 510 h 1988"/>
                <a:gd name="T10" fmla="*/ 1885 w 2316"/>
                <a:gd name="T11" fmla="*/ 771 h 1988"/>
                <a:gd name="T12" fmla="*/ 1726 w 2316"/>
                <a:gd name="T13" fmla="*/ 1028 h 1988"/>
                <a:gd name="T14" fmla="*/ 1560 w 2316"/>
                <a:gd name="T15" fmla="*/ 1281 h 1988"/>
                <a:gd name="T16" fmla="*/ 1496 w 2316"/>
                <a:gd name="T17" fmla="*/ 1368 h 1988"/>
                <a:gd name="T18" fmla="*/ 1431 w 2316"/>
                <a:gd name="T19" fmla="*/ 1455 h 1988"/>
                <a:gd name="T20" fmla="*/ 1361 w 2316"/>
                <a:gd name="T21" fmla="*/ 1536 h 1988"/>
                <a:gd name="T22" fmla="*/ 1286 w 2316"/>
                <a:gd name="T23" fmla="*/ 1613 h 1988"/>
                <a:gd name="T24" fmla="*/ 1205 w 2316"/>
                <a:gd name="T25" fmla="*/ 1685 h 1988"/>
                <a:gd name="T26" fmla="*/ 1118 w 2316"/>
                <a:gd name="T27" fmla="*/ 1751 h 1988"/>
                <a:gd name="T28" fmla="*/ 1036 w 2316"/>
                <a:gd name="T29" fmla="*/ 1803 h 1988"/>
                <a:gd name="T30" fmla="*/ 951 w 2316"/>
                <a:gd name="T31" fmla="*/ 1847 h 1988"/>
                <a:gd name="T32" fmla="*/ 864 w 2316"/>
                <a:gd name="T33" fmla="*/ 1884 h 1988"/>
                <a:gd name="T34" fmla="*/ 773 w 2316"/>
                <a:gd name="T35" fmla="*/ 1913 h 1988"/>
                <a:gd name="T36" fmla="*/ 683 w 2316"/>
                <a:gd name="T37" fmla="*/ 1936 h 1988"/>
                <a:gd name="T38" fmla="*/ 586 w 2316"/>
                <a:gd name="T39" fmla="*/ 1953 h 1988"/>
                <a:gd name="T40" fmla="*/ 449 w 2316"/>
                <a:gd name="T41" fmla="*/ 1971 h 1988"/>
                <a:gd name="T42" fmla="*/ 311 w 2316"/>
                <a:gd name="T43" fmla="*/ 1980 h 1988"/>
                <a:gd name="T44" fmla="*/ 172 w 2316"/>
                <a:gd name="T45" fmla="*/ 1986 h 1988"/>
                <a:gd name="T46" fmla="*/ 33 w 2316"/>
                <a:gd name="T47" fmla="*/ 1988 h 1988"/>
                <a:gd name="T48" fmla="*/ 18 w 2316"/>
                <a:gd name="T49" fmla="*/ 1988 h 1988"/>
                <a:gd name="T50" fmla="*/ 0 w 2316"/>
                <a:gd name="T51" fmla="*/ 1988 h 1988"/>
                <a:gd name="T52" fmla="*/ 8 w 2316"/>
                <a:gd name="T53" fmla="*/ 1969 h 1988"/>
                <a:gd name="T54" fmla="*/ 14 w 2316"/>
                <a:gd name="T55" fmla="*/ 1955 h 1988"/>
                <a:gd name="T56" fmla="*/ 916 w 2316"/>
                <a:gd name="T57" fmla="*/ 168 h 1988"/>
                <a:gd name="T58" fmla="*/ 928 w 2316"/>
                <a:gd name="T59" fmla="*/ 149 h 1988"/>
                <a:gd name="T60" fmla="*/ 945 w 2316"/>
                <a:gd name="T61" fmla="*/ 137 h 1988"/>
                <a:gd name="T62" fmla="*/ 967 w 2316"/>
                <a:gd name="T63" fmla="*/ 133 h 1988"/>
                <a:gd name="T64" fmla="*/ 1753 w 2316"/>
                <a:gd name="T65" fmla="*/ 54 h 1988"/>
                <a:gd name="T66" fmla="*/ 2281 w 2316"/>
                <a:gd name="T67" fmla="*/ 0 h 1988"/>
                <a:gd name="T68" fmla="*/ 2297 w 2316"/>
                <a:gd name="T69" fmla="*/ 0 h 1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6" h="1988">
                  <a:moveTo>
                    <a:pt x="2297" y="0"/>
                  </a:moveTo>
                  <a:lnTo>
                    <a:pt x="2316" y="0"/>
                  </a:lnTo>
                  <a:lnTo>
                    <a:pt x="2250" y="124"/>
                  </a:lnTo>
                  <a:lnTo>
                    <a:pt x="2185" y="245"/>
                  </a:lnTo>
                  <a:lnTo>
                    <a:pt x="2038" y="510"/>
                  </a:lnTo>
                  <a:lnTo>
                    <a:pt x="1885" y="771"/>
                  </a:lnTo>
                  <a:lnTo>
                    <a:pt x="1726" y="1028"/>
                  </a:lnTo>
                  <a:lnTo>
                    <a:pt x="1560" y="1281"/>
                  </a:lnTo>
                  <a:lnTo>
                    <a:pt x="1496" y="1368"/>
                  </a:lnTo>
                  <a:lnTo>
                    <a:pt x="1431" y="1455"/>
                  </a:lnTo>
                  <a:lnTo>
                    <a:pt x="1361" y="1536"/>
                  </a:lnTo>
                  <a:lnTo>
                    <a:pt x="1286" y="1613"/>
                  </a:lnTo>
                  <a:lnTo>
                    <a:pt x="1205" y="1685"/>
                  </a:lnTo>
                  <a:lnTo>
                    <a:pt x="1118" y="1751"/>
                  </a:lnTo>
                  <a:lnTo>
                    <a:pt x="1036" y="1803"/>
                  </a:lnTo>
                  <a:lnTo>
                    <a:pt x="951" y="1847"/>
                  </a:lnTo>
                  <a:lnTo>
                    <a:pt x="864" y="1884"/>
                  </a:lnTo>
                  <a:lnTo>
                    <a:pt x="773" y="1913"/>
                  </a:lnTo>
                  <a:lnTo>
                    <a:pt x="683" y="1936"/>
                  </a:lnTo>
                  <a:lnTo>
                    <a:pt x="586" y="1953"/>
                  </a:lnTo>
                  <a:lnTo>
                    <a:pt x="449" y="1971"/>
                  </a:lnTo>
                  <a:lnTo>
                    <a:pt x="311" y="1980"/>
                  </a:lnTo>
                  <a:lnTo>
                    <a:pt x="172" y="1986"/>
                  </a:lnTo>
                  <a:lnTo>
                    <a:pt x="33" y="1988"/>
                  </a:lnTo>
                  <a:lnTo>
                    <a:pt x="18" y="1988"/>
                  </a:lnTo>
                  <a:lnTo>
                    <a:pt x="0" y="1988"/>
                  </a:lnTo>
                  <a:lnTo>
                    <a:pt x="8" y="1969"/>
                  </a:lnTo>
                  <a:lnTo>
                    <a:pt x="14" y="1955"/>
                  </a:lnTo>
                  <a:lnTo>
                    <a:pt x="916" y="168"/>
                  </a:lnTo>
                  <a:lnTo>
                    <a:pt x="928" y="149"/>
                  </a:lnTo>
                  <a:lnTo>
                    <a:pt x="945" y="137"/>
                  </a:lnTo>
                  <a:lnTo>
                    <a:pt x="967" y="133"/>
                  </a:lnTo>
                  <a:lnTo>
                    <a:pt x="1753" y="54"/>
                  </a:lnTo>
                  <a:lnTo>
                    <a:pt x="2281" y="0"/>
                  </a:lnTo>
                  <a:lnTo>
                    <a:pt x="2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88DFCB77-4787-41C9-BEEE-C96E24C96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-875"/>
              <a:ext cx="2472" cy="1029"/>
            </a:xfrm>
            <a:custGeom>
              <a:avLst/>
              <a:gdLst>
                <a:gd name="T0" fmla="*/ 2451 w 2472"/>
                <a:gd name="T1" fmla="*/ 0 h 1029"/>
                <a:gd name="T2" fmla="*/ 2472 w 2472"/>
                <a:gd name="T3" fmla="*/ 0 h 1029"/>
                <a:gd name="T4" fmla="*/ 2426 w 2472"/>
                <a:gd name="T5" fmla="*/ 94 h 1029"/>
                <a:gd name="T6" fmla="*/ 2379 w 2472"/>
                <a:gd name="T7" fmla="*/ 185 h 1029"/>
                <a:gd name="T8" fmla="*/ 1977 w 2472"/>
                <a:gd name="T9" fmla="*/ 1004 h 1029"/>
                <a:gd name="T10" fmla="*/ 1967 w 2472"/>
                <a:gd name="T11" fmla="*/ 1018 h 1029"/>
                <a:gd name="T12" fmla="*/ 1956 w 2472"/>
                <a:gd name="T13" fmla="*/ 1027 h 1029"/>
                <a:gd name="T14" fmla="*/ 1937 w 2472"/>
                <a:gd name="T15" fmla="*/ 1029 h 1029"/>
                <a:gd name="T16" fmla="*/ 23 w 2472"/>
                <a:gd name="T17" fmla="*/ 1029 h 1029"/>
                <a:gd name="T18" fmla="*/ 17 w 2472"/>
                <a:gd name="T19" fmla="*/ 1027 h 1029"/>
                <a:gd name="T20" fmla="*/ 9 w 2472"/>
                <a:gd name="T21" fmla="*/ 1027 h 1029"/>
                <a:gd name="T22" fmla="*/ 0 w 2472"/>
                <a:gd name="T23" fmla="*/ 1027 h 1029"/>
                <a:gd name="T24" fmla="*/ 48 w 2472"/>
                <a:gd name="T25" fmla="*/ 938 h 1029"/>
                <a:gd name="T26" fmla="*/ 100 w 2472"/>
                <a:gd name="T27" fmla="*/ 852 h 1029"/>
                <a:gd name="T28" fmla="*/ 152 w 2472"/>
                <a:gd name="T29" fmla="*/ 767 h 1029"/>
                <a:gd name="T30" fmla="*/ 210 w 2472"/>
                <a:gd name="T31" fmla="*/ 683 h 1029"/>
                <a:gd name="T32" fmla="*/ 270 w 2472"/>
                <a:gd name="T33" fmla="*/ 606 h 1029"/>
                <a:gd name="T34" fmla="*/ 334 w 2472"/>
                <a:gd name="T35" fmla="*/ 531 h 1029"/>
                <a:gd name="T36" fmla="*/ 404 w 2472"/>
                <a:gd name="T37" fmla="*/ 461 h 1029"/>
                <a:gd name="T38" fmla="*/ 479 w 2472"/>
                <a:gd name="T39" fmla="*/ 396 h 1029"/>
                <a:gd name="T40" fmla="*/ 560 w 2472"/>
                <a:gd name="T41" fmla="*/ 336 h 1029"/>
                <a:gd name="T42" fmla="*/ 647 w 2472"/>
                <a:gd name="T43" fmla="*/ 284 h 1029"/>
                <a:gd name="T44" fmla="*/ 744 w 2472"/>
                <a:gd name="T45" fmla="*/ 235 h 1029"/>
                <a:gd name="T46" fmla="*/ 842 w 2472"/>
                <a:gd name="T47" fmla="*/ 195 h 1029"/>
                <a:gd name="T48" fmla="*/ 941 w 2472"/>
                <a:gd name="T49" fmla="*/ 162 h 1029"/>
                <a:gd name="T50" fmla="*/ 1043 w 2472"/>
                <a:gd name="T51" fmla="*/ 133 h 1029"/>
                <a:gd name="T52" fmla="*/ 1148 w 2472"/>
                <a:gd name="T53" fmla="*/ 108 h 1029"/>
                <a:gd name="T54" fmla="*/ 1320 w 2472"/>
                <a:gd name="T55" fmla="*/ 75 h 1029"/>
                <a:gd name="T56" fmla="*/ 1492 w 2472"/>
                <a:gd name="T57" fmla="*/ 50 h 1029"/>
                <a:gd name="T58" fmla="*/ 1666 w 2472"/>
                <a:gd name="T59" fmla="*/ 32 h 1029"/>
                <a:gd name="T60" fmla="*/ 1842 w 2472"/>
                <a:gd name="T61" fmla="*/ 21 h 1029"/>
                <a:gd name="T62" fmla="*/ 2138 w 2472"/>
                <a:gd name="T63" fmla="*/ 9 h 1029"/>
                <a:gd name="T64" fmla="*/ 2433 w 2472"/>
                <a:gd name="T65" fmla="*/ 0 h 1029"/>
                <a:gd name="T66" fmla="*/ 2451 w 2472"/>
                <a:gd name="T67" fmla="*/ 0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72" h="1029">
                  <a:moveTo>
                    <a:pt x="2451" y="0"/>
                  </a:moveTo>
                  <a:lnTo>
                    <a:pt x="2472" y="0"/>
                  </a:lnTo>
                  <a:lnTo>
                    <a:pt x="2426" y="94"/>
                  </a:lnTo>
                  <a:lnTo>
                    <a:pt x="2379" y="185"/>
                  </a:lnTo>
                  <a:lnTo>
                    <a:pt x="1977" y="1004"/>
                  </a:lnTo>
                  <a:lnTo>
                    <a:pt x="1967" y="1018"/>
                  </a:lnTo>
                  <a:lnTo>
                    <a:pt x="1956" y="1027"/>
                  </a:lnTo>
                  <a:lnTo>
                    <a:pt x="1937" y="1029"/>
                  </a:lnTo>
                  <a:lnTo>
                    <a:pt x="23" y="1029"/>
                  </a:lnTo>
                  <a:lnTo>
                    <a:pt x="17" y="1027"/>
                  </a:lnTo>
                  <a:lnTo>
                    <a:pt x="9" y="1027"/>
                  </a:lnTo>
                  <a:lnTo>
                    <a:pt x="0" y="1027"/>
                  </a:lnTo>
                  <a:lnTo>
                    <a:pt x="48" y="938"/>
                  </a:lnTo>
                  <a:lnTo>
                    <a:pt x="100" y="852"/>
                  </a:lnTo>
                  <a:lnTo>
                    <a:pt x="152" y="767"/>
                  </a:lnTo>
                  <a:lnTo>
                    <a:pt x="210" y="683"/>
                  </a:lnTo>
                  <a:lnTo>
                    <a:pt x="270" y="606"/>
                  </a:lnTo>
                  <a:lnTo>
                    <a:pt x="334" y="531"/>
                  </a:lnTo>
                  <a:lnTo>
                    <a:pt x="404" y="461"/>
                  </a:lnTo>
                  <a:lnTo>
                    <a:pt x="479" y="396"/>
                  </a:lnTo>
                  <a:lnTo>
                    <a:pt x="560" y="336"/>
                  </a:lnTo>
                  <a:lnTo>
                    <a:pt x="647" y="284"/>
                  </a:lnTo>
                  <a:lnTo>
                    <a:pt x="744" y="235"/>
                  </a:lnTo>
                  <a:lnTo>
                    <a:pt x="842" y="195"/>
                  </a:lnTo>
                  <a:lnTo>
                    <a:pt x="941" y="162"/>
                  </a:lnTo>
                  <a:lnTo>
                    <a:pt x="1043" y="133"/>
                  </a:lnTo>
                  <a:lnTo>
                    <a:pt x="1148" y="108"/>
                  </a:lnTo>
                  <a:lnTo>
                    <a:pt x="1320" y="75"/>
                  </a:lnTo>
                  <a:lnTo>
                    <a:pt x="1492" y="50"/>
                  </a:lnTo>
                  <a:lnTo>
                    <a:pt x="1666" y="32"/>
                  </a:lnTo>
                  <a:lnTo>
                    <a:pt x="1842" y="21"/>
                  </a:lnTo>
                  <a:lnTo>
                    <a:pt x="2138" y="9"/>
                  </a:lnTo>
                  <a:lnTo>
                    <a:pt x="2433" y="0"/>
                  </a:lnTo>
                  <a:lnTo>
                    <a:pt x="245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pic>
        <p:nvPicPr>
          <p:cNvPr id="26" name="Immagine 25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301149"/>
            <a:ext cx="1237296" cy="360000"/>
          </a:xfrm>
          <a:prstGeom prst="rect">
            <a:avLst/>
          </a:prstGeom>
        </p:spPr>
      </p:pic>
      <p:sp>
        <p:nvSpPr>
          <p:cNvPr id="36" name="Segnaposto numero diapositiva 5">
            <a:extLst>
              <a:ext uri="{FF2B5EF4-FFF2-40B4-BE49-F238E27FC236}">
                <a16:creationId xmlns:a16="http://schemas.microsoft.com/office/drawing/2014/main" id="{79A77BD1-CC86-49F8-A7FD-E0EB30E9AA60}"/>
              </a:ext>
            </a:extLst>
          </p:cNvPr>
          <p:cNvSpPr txBox="1">
            <a:spLocks/>
          </p:cNvSpPr>
          <p:nvPr userDrawn="1"/>
        </p:nvSpPr>
        <p:spPr>
          <a:xfrm>
            <a:off x="11718170" y="6495906"/>
            <a:ext cx="472888" cy="23117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lang="en-GB" sz="1000" b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219170"/>
            <a:fld id="{B9D7DBFB-DCE9-42BC-A361-A0671D12ADFC}" type="slidenum">
              <a:rPr lang="it-IT" smtClean="0"/>
              <a:pPr defTabSz="1219170"/>
              <a:t>‹N›</a:t>
            </a:fld>
            <a:endParaRPr lang="it-IT" dirty="0"/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800" y="0"/>
            <a:ext cx="11178000" cy="8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Titolo Calibri 28pt </a:t>
            </a:r>
          </a:p>
        </p:txBody>
      </p:sp>
      <p:sp>
        <p:nvSpPr>
          <p:cNvPr id="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111" y="1270450"/>
            <a:ext cx="11164886" cy="420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Testo Calibri 20pt</a:t>
            </a:r>
          </a:p>
          <a:p>
            <a:pPr lvl="1"/>
            <a:r>
              <a:rPr lang="it-IT" dirty="0"/>
              <a:t>Secondo livello 18pt</a:t>
            </a:r>
          </a:p>
          <a:p>
            <a:pPr lvl="2"/>
            <a:r>
              <a:rPr lang="it-IT" dirty="0"/>
              <a:t>Terzo livello 16pt</a:t>
            </a:r>
          </a:p>
          <a:p>
            <a:pPr lvl="3"/>
            <a:r>
              <a:rPr lang="it-IT" dirty="0"/>
              <a:t>Quarto livello 14pt</a:t>
            </a:r>
          </a:p>
          <a:p>
            <a:pPr lvl="4"/>
            <a:r>
              <a:rPr lang="it-IT" dirty="0"/>
              <a:t>Quinto livello 12pt</a:t>
            </a:r>
          </a:p>
        </p:txBody>
      </p:sp>
      <p:sp>
        <p:nvSpPr>
          <p:cNvPr id="20" name="Segnaposto data 3">
            <a:extLst>
              <a:ext uri="{FF2B5EF4-FFF2-40B4-BE49-F238E27FC236}">
                <a16:creationId xmlns:a16="http://schemas.microsoft.com/office/drawing/2014/main" id="{5B33189C-D6BE-4D66-A355-57BDFCA76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93469" y="6414801"/>
            <a:ext cx="490519" cy="123111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lIns="0" tIns="0" rIns="0" bIns="0" rtlCol="0" anchor="ctr">
            <a:spAutoFit/>
          </a:bodyPr>
          <a:lstStyle>
            <a:lvl1pPr algn="r">
              <a:defRPr lang="it-IT" sz="800" smtClean="0">
                <a:solidFill>
                  <a:schemeClr val="tx2"/>
                </a:solidFill>
                <a:effectLst/>
              </a:defRPr>
            </a:lvl1pPr>
          </a:lstStyle>
          <a:p>
            <a:pPr defTabSz="1219170"/>
            <a:r>
              <a:rPr lang="it-IT"/>
              <a:t>Formato data GG/MM/AAAA</a:t>
            </a:r>
            <a:endParaRPr lang="en-GB" dirty="0"/>
          </a:p>
        </p:txBody>
      </p:sp>
      <p:sp>
        <p:nvSpPr>
          <p:cNvPr id="21" name="Segnaposto piè di pagina 4">
            <a:extLst>
              <a:ext uri="{FF2B5EF4-FFF2-40B4-BE49-F238E27FC236}">
                <a16:creationId xmlns:a16="http://schemas.microsoft.com/office/drawing/2014/main" id="{5074485A-342B-4C89-A9CC-264412B3E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8757" y="6551995"/>
            <a:ext cx="846570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lang="it-IT" sz="800" i="0">
                <a:solidFill>
                  <a:schemeClr val="bg2"/>
                </a:solidFill>
              </a:defRPr>
            </a:lvl1pPr>
          </a:lstStyle>
          <a:p>
            <a:pPr algn="r" defTabSz="1219170"/>
            <a:r>
              <a:rPr lang="en-GB"/>
              <a:t>Titolo presentazione   </a:t>
            </a:r>
            <a:r>
              <a:rPr lang="en-GB">
                <a:solidFill>
                  <a:schemeClr val="tx2"/>
                </a:solidFill>
              </a:rPr>
              <a:t>I</a:t>
            </a:r>
            <a:r>
              <a:rPr lang="en-GB"/>
              <a:t>   Nome relatore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63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  <p:sldLayoutId id="2147483688" r:id="rId19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tabLst>
          <a:tab pos="8064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71437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657">
          <p15:clr>
            <a:srgbClr val="F26B43"/>
          </p15:clr>
        </p15:guide>
        <p15:guide id="4" orient="horz" pos="4192">
          <p15:clr>
            <a:srgbClr val="F26B43"/>
          </p15:clr>
        </p15:guide>
        <p15:guide id="5" pos="7297">
          <p15:clr>
            <a:srgbClr val="F26B43"/>
          </p15:clr>
        </p15:guide>
        <p15:guide id="6" pos="257">
          <p15:clr>
            <a:srgbClr val="F26B43"/>
          </p15:clr>
        </p15:guide>
        <p15:guide id="7" orient="horz" pos="11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82752" y="6121902"/>
            <a:ext cx="6400165" cy="24765"/>
          </a:xfrm>
          <a:custGeom>
            <a:avLst/>
            <a:gdLst/>
            <a:ahLst/>
            <a:cxnLst/>
            <a:rect l="l" t="t" r="r" b="b"/>
            <a:pathLst>
              <a:path w="6400165" h="24764">
                <a:moveTo>
                  <a:pt x="6381955" y="0"/>
                </a:moveTo>
                <a:lnTo>
                  <a:pt x="0" y="0"/>
                </a:lnTo>
                <a:lnTo>
                  <a:pt x="17592" y="24623"/>
                </a:lnTo>
                <a:lnTo>
                  <a:pt x="6399547" y="24623"/>
                </a:lnTo>
                <a:lnTo>
                  <a:pt x="63819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5594229"/>
            <a:ext cx="1426210" cy="197485"/>
          </a:xfrm>
          <a:custGeom>
            <a:avLst/>
            <a:gdLst/>
            <a:ahLst/>
            <a:cxnLst/>
            <a:rect l="l" t="t" r="r" b="b"/>
            <a:pathLst>
              <a:path w="1426210" h="197485">
                <a:moveTo>
                  <a:pt x="1320087" y="0"/>
                </a:moveTo>
                <a:lnTo>
                  <a:pt x="1306061" y="17595"/>
                </a:lnTo>
                <a:lnTo>
                  <a:pt x="1376431" y="84425"/>
                </a:lnTo>
                <a:lnTo>
                  <a:pt x="0" y="84425"/>
                </a:lnTo>
                <a:lnTo>
                  <a:pt x="0" y="109060"/>
                </a:lnTo>
                <a:lnTo>
                  <a:pt x="1376431" y="109060"/>
                </a:lnTo>
                <a:lnTo>
                  <a:pt x="1306061" y="179405"/>
                </a:lnTo>
                <a:lnTo>
                  <a:pt x="1320087" y="197000"/>
                </a:lnTo>
                <a:lnTo>
                  <a:pt x="1425762" y="98506"/>
                </a:lnTo>
                <a:lnTo>
                  <a:pt x="13200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78165" y="5129883"/>
            <a:ext cx="1162685" cy="197485"/>
          </a:xfrm>
          <a:custGeom>
            <a:avLst/>
            <a:gdLst/>
            <a:ahLst/>
            <a:cxnLst/>
            <a:rect l="l" t="t" r="r" b="b"/>
            <a:pathLst>
              <a:path w="1162684" h="197485">
                <a:moveTo>
                  <a:pt x="105674" y="0"/>
                </a:moveTo>
                <a:lnTo>
                  <a:pt x="0" y="98506"/>
                </a:lnTo>
                <a:lnTo>
                  <a:pt x="105674" y="197000"/>
                </a:lnTo>
                <a:lnTo>
                  <a:pt x="119819" y="179405"/>
                </a:lnTo>
                <a:lnTo>
                  <a:pt x="45764" y="109060"/>
                </a:lnTo>
                <a:lnTo>
                  <a:pt x="1162300" y="109060"/>
                </a:lnTo>
                <a:lnTo>
                  <a:pt x="1162300" y="84425"/>
                </a:lnTo>
                <a:lnTo>
                  <a:pt x="45764" y="84425"/>
                </a:lnTo>
                <a:lnTo>
                  <a:pt x="119819" y="17595"/>
                </a:lnTo>
                <a:lnTo>
                  <a:pt x="1056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549385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278126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06986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735727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64587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189881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56034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18622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784775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647482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13635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37622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242376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0508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71236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3382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696530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6268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425271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291425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154131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20285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882872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611732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2" y="0"/>
                </a:moveTo>
                <a:lnTo>
                  <a:pt x="0" y="0"/>
                </a:lnTo>
                <a:lnTo>
                  <a:pt x="0" y="218098"/>
                </a:lnTo>
                <a:lnTo>
                  <a:pt x="38742" y="218098"/>
                </a:lnTo>
                <a:lnTo>
                  <a:pt x="387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34047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69333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98074" y="5914352"/>
            <a:ext cx="39370" cy="218440"/>
          </a:xfrm>
          <a:custGeom>
            <a:avLst/>
            <a:gdLst/>
            <a:ahLst/>
            <a:cxnLst/>
            <a:rect l="l" t="t" r="r" b="b"/>
            <a:pathLst>
              <a:path w="39370" h="218439">
                <a:moveTo>
                  <a:pt x="38741" y="0"/>
                </a:moveTo>
                <a:lnTo>
                  <a:pt x="0" y="0"/>
                </a:lnTo>
                <a:lnTo>
                  <a:pt x="0" y="218098"/>
                </a:lnTo>
                <a:lnTo>
                  <a:pt x="38741" y="218098"/>
                </a:lnTo>
                <a:lnTo>
                  <a:pt x="387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768390" y="5210797"/>
            <a:ext cx="3385185" cy="394335"/>
          </a:xfrm>
          <a:custGeom>
            <a:avLst/>
            <a:gdLst/>
            <a:ahLst/>
            <a:cxnLst/>
            <a:rect l="l" t="t" r="r" b="b"/>
            <a:pathLst>
              <a:path w="3385184" h="394335">
                <a:moveTo>
                  <a:pt x="1894890" y="154787"/>
                </a:moveTo>
                <a:lnTo>
                  <a:pt x="1697685" y="154787"/>
                </a:lnTo>
                <a:lnTo>
                  <a:pt x="1694129" y="158305"/>
                </a:lnTo>
                <a:lnTo>
                  <a:pt x="1694129" y="253276"/>
                </a:lnTo>
                <a:lnTo>
                  <a:pt x="1894890" y="253276"/>
                </a:lnTo>
                <a:lnTo>
                  <a:pt x="1894890" y="154787"/>
                </a:lnTo>
                <a:close/>
              </a:path>
              <a:path w="3385184" h="394335">
                <a:moveTo>
                  <a:pt x="2162594" y="158305"/>
                </a:moveTo>
                <a:lnTo>
                  <a:pt x="2159025" y="154787"/>
                </a:lnTo>
                <a:lnTo>
                  <a:pt x="1965388" y="154787"/>
                </a:lnTo>
                <a:lnTo>
                  <a:pt x="1961819" y="158305"/>
                </a:lnTo>
                <a:lnTo>
                  <a:pt x="1961819" y="253276"/>
                </a:lnTo>
                <a:lnTo>
                  <a:pt x="2162594" y="253276"/>
                </a:lnTo>
                <a:lnTo>
                  <a:pt x="2162594" y="158305"/>
                </a:lnTo>
                <a:close/>
              </a:path>
              <a:path w="3385184" h="394335">
                <a:moveTo>
                  <a:pt x="2328176" y="158305"/>
                </a:moveTo>
                <a:lnTo>
                  <a:pt x="2324608" y="154787"/>
                </a:lnTo>
                <a:lnTo>
                  <a:pt x="2233079" y="154787"/>
                </a:lnTo>
                <a:lnTo>
                  <a:pt x="2229510" y="158305"/>
                </a:lnTo>
                <a:lnTo>
                  <a:pt x="2229510" y="253276"/>
                </a:lnTo>
                <a:lnTo>
                  <a:pt x="2328176" y="253276"/>
                </a:lnTo>
                <a:lnTo>
                  <a:pt x="2328176" y="158305"/>
                </a:lnTo>
                <a:close/>
              </a:path>
              <a:path w="3385184" h="394335">
                <a:moveTo>
                  <a:pt x="2821241" y="116090"/>
                </a:moveTo>
                <a:lnTo>
                  <a:pt x="2817672" y="116090"/>
                </a:lnTo>
                <a:lnTo>
                  <a:pt x="2761335" y="105537"/>
                </a:lnTo>
                <a:lnTo>
                  <a:pt x="2757767" y="105537"/>
                </a:lnTo>
                <a:lnTo>
                  <a:pt x="2757767" y="175895"/>
                </a:lnTo>
                <a:lnTo>
                  <a:pt x="2761335" y="175895"/>
                </a:lnTo>
                <a:lnTo>
                  <a:pt x="2817672" y="182918"/>
                </a:lnTo>
                <a:lnTo>
                  <a:pt x="2821241" y="182918"/>
                </a:lnTo>
                <a:lnTo>
                  <a:pt x="2821241" y="116090"/>
                </a:lnTo>
                <a:close/>
              </a:path>
              <a:path w="3385184" h="394335">
                <a:moveTo>
                  <a:pt x="3353066" y="320116"/>
                </a:moveTo>
                <a:lnTo>
                  <a:pt x="3349498" y="320116"/>
                </a:lnTo>
                <a:lnTo>
                  <a:pt x="3338957" y="312750"/>
                </a:lnTo>
                <a:lnTo>
                  <a:pt x="3317837" y="299339"/>
                </a:lnTo>
                <a:lnTo>
                  <a:pt x="3307296" y="291973"/>
                </a:lnTo>
                <a:lnTo>
                  <a:pt x="3264979" y="270878"/>
                </a:lnTo>
                <a:lnTo>
                  <a:pt x="3239122" y="255651"/>
                </a:lnTo>
                <a:lnTo>
                  <a:pt x="3213925" y="241414"/>
                </a:lnTo>
                <a:lnTo>
                  <a:pt x="3188716" y="227838"/>
                </a:lnTo>
                <a:lnTo>
                  <a:pt x="3162871" y="214591"/>
                </a:lnTo>
                <a:lnTo>
                  <a:pt x="3148723" y="207543"/>
                </a:lnTo>
                <a:lnTo>
                  <a:pt x="3145282" y="204038"/>
                </a:lnTo>
                <a:lnTo>
                  <a:pt x="3046615" y="182918"/>
                </a:lnTo>
                <a:lnTo>
                  <a:pt x="2997136" y="168300"/>
                </a:lnTo>
                <a:lnTo>
                  <a:pt x="2939135" y="144335"/>
                </a:lnTo>
                <a:lnTo>
                  <a:pt x="2898229" y="102463"/>
                </a:lnTo>
                <a:lnTo>
                  <a:pt x="2891371" y="91465"/>
                </a:lnTo>
                <a:lnTo>
                  <a:pt x="2887154" y="84709"/>
                </a:lnTo>
                <a:lnTo>
                  <a:pt x="2765209" y="23749"/>
                </a:lnTo>
                <a:lnTo>
                  <a:pt x="2666631" y="5283"/>
                </a:lnTo>
                <a:lnTo>
                  <a:pt x="2595143" y="0"/>
                </a:lnTo>
                <a:lnTo>
                  <a:pt x="2567571" y="0"/>
                </a:lnTo>
                <a:lnTo>
                  <a:pt x="0" y="0"/>
                </a:lnTo>
                <a:lnTo>
                  <a:pt x="91655" y="112572"/>
                </a:lnTo>
                <a:lnTo>
                  <a:pt x="2585288" y="112572"/>
                </a:lnTo>
                <a:lnTo>
                  <a:pt x="2595689" y="112344"/>
                </a:lnTo>
                <a:lnTo>
                  <a:pt x="2626220" y="113449"/>
                </a:lnTo>
                <a:lnTo>
                  <a:pt x="2675902" y="118503"/>
                </a:lnTo>
                <a:lnTo>
                  <a:pt x="2743733" y="130162"/>
                </a:lnTo>
                <a:lnTo>
                  <a:pt x="2743733" y="112344"/>
                </a:lnTo>
                <a:lnTo>
                  <a:pt x="2743733" y="102006"/>
                </a:lnTo>
                <a:lnTo>
                  <a:pt x="2747187" y="98501"/>
                </a:lnTo>
                <a:lnTo>
                  <a:pt x="2754312" y="91465"/>
                </a:lnTo>
                <a:lnTo>
                  <a:pt x="2761335" y="91465"/>
                </a:lnTo>
                <a:lnTo>
                  <a:pt x="2821241" y="102006"/>
                </a:lnTo>
                <a:lnTo>
                  <a:pt x="2828252" y="102006"/>
                </a:lnTo>
                <a:lnTo>
                  <a:pt x="2835262" y="109054"/>
                </a:lnTo>
                <a:lnTo>
                  <a:pt x="2835262" y="151257"/>
                </a:lnTo>
                <a:lnTo>
                  <a:pt x="2846463" y="155994"/>
                </a:lnTo>
                <a:lnTo>
                  <a:pt x="2858643" y="160058"/>
                </a:lnTo>
                <a:lnTo>
                  <a:pt x="2871457" y="164122"/>
                </a:lnTo>
                <a:lnTo>
                  <a:pt x="2884601" y="168859"/>
                </a:lnTo>
                <a:lnTo>
                  <a:pt x="3081807" y="232181"/>
                </a:lnTo>
                <a:lnTo>
                  <a:pt x="3353066" y="322491"/>
                </a:lnTo>
                <a:lnTo>
                  <a:pt x="3353066" y="320116"/>
                </a:lnTo>
                <a:close/>
              </a:path>
              <a:path w="3385184" h="394335">
                <a:moveTo>
                  <a:pt x="3356508" y="323634"/>
                </a:moveTo>
                <a:lnTo>
                  <a:pt x="3353066" y="322491"/>
                </a:lnTo>
                <a:lnTo>
                  <a:pt x="3353066" y="323634"/>
                </a:lnTo>
                <a:lnTo>
                  <a:pt x="3356508" y="323634"/>
                </a:lnTo>
                <a:close/>
              </a:path>
              <a:path w="3385184" h="394335">
                <a:moveTo>
                  <a:pt x="3384677" y="379920"/>
                </a:moveTo>
                <a:lnTo>
                  <a:pt x="3381235" y="372884"/>
                </a:lnTo>
                <a:lnTo>
                  <a:pt x="3381235" y="365861"/>
                </a:lnTo>
                <a:lnTo>
                  <a:pt x="3377666" y="358813"/>
                </a:lnTo>
                <a:lnTo>
                  <a:pt x="3170275" y="300939"/>
                </a:lnTo>
                <a:lnTo>
                  <a:pt x="2923959" y="239318"/>
                </a:lnTo>
                <a:lnTo>
                  <a:pt x="2836430" y="221957"/>
                </a:lnTo>
                <a:lnTo>
                  <a:pt x="2775470" y="214591"/>
                </a:lnTo>
                <a:lnTo>
                  <a:pt x="2723426" y="210134"/>
                </a:lnTo>
                <a:lnTo>
                  <a:pt x="2683827" y="207543"/>
                </a:lnTo>
                <a:lnTo>
                  <a:pt x="2676575" y="207657"/>
                </a:lnTo>
                <a:lnTo>
                  <a:pt x="2630373" y="210515"/>
                </a:lnTo>
                <a:lnTo>
                  <a:pt x="2566390" y="220522"/>
                </a:lnTo>
                <a:lnTo>
                  <a:pt x="2495321" y="236359"/>
                </a:lnTo>
                <a:lnTo>
                  <a:pt x="2458453" y="246240"/>
                </a:lnTo>
                <a:lnTo>
                  <a:pt x="2422372" y="254927"/>
                </a:lnTo>
                <a:lnTo>
                  <a:pt x="2376690" y="263067"/>
                </a:lnTo>
                <a:lnTo>
                  <a:pt x="2326805" y="266801"/>
                </a:lnTo>
                <a:lnTo>
                  <a:pt x="2299995" y="267347"/>
                </a:lnTo>
                <a:lnTo>
                  <a:pt x="669239" y="267347"/>
                </a:lnTo>
                <a:lnTo>
                  <a:pt x="729145" y="337705"/>
                </a:lnTo>
                <a:lnTo>
                  <a:pt x="2321039" y="337705"/>
                </a:lnTo>
                <a:lnTo>
                  <a:pt x="2332647" y="338035"/>
                </a:lnTo>
                <a:lnTo>
                  <a:pt x="2363749" y="337705"/>
                </a:lnTo>
                <a:lnTo>
                  <a:pt x="2408694" y="334746"/>
                </a:lnTo>
                <a:lnTo>
                  <a:pt x="2461895" y="327164"/>
                </a:lnTo>
                <a:lnTo>
                  <a:pt x="2496566" y="320992"/>
                </a:lnTo>
                <a:lnTo>
                  <a:pt x="2536774" y="314896"/>
                </a:lnTo>
                <a:lnTo>
                  <a:pt x="2582024" y="309346"/>
                </a:lnTo>
                <a:lnTo>
                  <a:pt x="2631821" y="304838"/>
                </a:lnTo>
                <a:lnTo>
                  <a:pt x="2685694" y="301879"/>
                </a:lnTo>
                <a:lnTo>
                  <a:pt x="2743123" y="300939"/>
                </a:lnTo>
                <a:lnTo>
                  <a:pt x="2803652" y="302526"/>
                </a:lnTo>
                <a:lnTo>
                  <a:pt x="2879128" y="308190"/>
                </a:lnTo>
                <a:lnTo>
                  <a:pt x="2931604" y="313169"/>
                </a:lnTo>
                <a:lnTo>
                  <a:pt x="2972765" y="318490"/>
                </a:lnTo>
                <a:lnTo>
                  <a:pt x="3014268" y="325158"/>
                </a:lnTo>
                <a:lnTo>
                  <a:pt x="3161868" y="350951"/>
                </a:lnTo>
                <a:lnTo>
                  <a:pt x="3384677" y="393992"/>
                </a:lnTo>
                <a:lnTo>
                  <a:pt x="3384677" y="3799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669859" y="4032530"/>
            <a:ext cx="31750" cy="1182370"/>
          </a:xfrm>
          <a:custGeom>
            <a:avLst/>
            <a:gdLst/>
            <a:ahLst/>
            <a:cxnLst/>
            <a:rect l="l" t="t" r="r" b="b"/>
            <a:pathLst>
              <a:path w="31750" h="1182370">
                <a:moveTo>
                  <a:pt x="0" y="1181778"/>
                </a:moveTo>
                <a:lnTo>
                  <a:pt x="31698" y="1181778"/>
                </a:lnTo>
                <a:lnTo>
                  <a:pt x="31698" y="0"/>
                </a:lnTo>
                <a:lnTo>
                  <a:pt x="0" y="0"/>
                </a:lnTo>
                <a:lnTo>
                  <a:pt x="0" y="11817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1985753" y="4032530"/>
            <a:ext cx="4941570" cy="1192530"/>
            <a:chOff x="1985753" y="4032530"/>
            <a:chExt cx="4941570" cy="1192530"/>
          </a:xfrm>
        </p:grpSpPr>
        <p:sp>
          <p:nvSpPr>
            <p:cNvPr id="36" name="object 36"/>
            <p:cNvSpPr/>
            <p:nvPr/>
          </p:nvSpPr>
          <p:spPr>
            <a:xfrm>
              <a:off x="1985746" y="4032542"/>
              <a:ext cx="4941570" cy="1192530"/>
            </a:xfrm>
            <a:custGeom>
              <a:avLst/>
              <a:gdLst/>
              <a:ahLst/>
              <a:cxnLst/>
              <a:rect l="l" t="t" r="r" b="b"/>
              <a:pathLst>
                <a:path w="4941570" h="1192529">
                  <a:moveTo>
                    <a:pt x="644575" y="1132522"/>
                  </a:moveTo>
                  <a:lnTo>
                    <a:pt x="630478" y="1132522"/>
                  </a:lnTo>
                  <a:lnTo>
                    <a:pt x="630478" y="1181773"/>
                  </a:lnTo>
                  <a:lnTo>
                    <a:pt x="644575" y="1181773"/>
                  </a:lnTo>
                  <a:lnTo>
                    <a:pt x="644575" y="1132522"/>
                  </a:lnTo>
                  <a:close/>
                </a:path>
                <a:path w="4941570" h="1192529">
                  <a:moveTo>
                    <a:pt x="817168" y="1086789"/>
                  </a:moveTo>
                  <a:lnTo>
                    <a:pt x="803084" y="1086789"/>
                  </a:lnTo>
                  <a:lnTo>
                    <a:pt x="803084" y="1181773"/>
                  </a:lnTo>
                  <a:lnTo>
                    <a:pt x="817168" y="1181773"/>
                  </a:lnTo>
                  <a:lnTo>
                    <a:pt x="817168" y="1086789"/>
                  </a:lnTo>
                  <a:close/>
                </a:path>
                <a:path w="4941570" h="1192529">
                  <a:moveTo>
                    <a:pt x="1049553" y="974229"/>
                  </a:moveTo>
                  <a:lnTo>
                    <a:pt x="1035469" y="974229"/>
                  </a:lnTo>
                  <a:lnTo>
                    <a:pt x="1035469" y="1181773"/>
                  </a:lnTo>
                  <a:lnTo>
                    <a:pt x="1049553" y="1181773"/>
                  </a:lnTo>
                  <a:lnTo>
                    <a:pt x="1049553" y="974229"/>
                  </a:lnTo>
                  <a:close/>
                </a:path>
                <a:path w="4941570" h="1192529">
                  <a:moveTo>
                    <a:pt x="1105903" y="921461"/>
                  </a:moveTo>
                  <a:lnTo>
                    <a:pt x="1091806" y="921461"/>
                  </a:lnTo>
                  <a:lnTo>
                    <a:pt x="1091806" y="1181773"/>
                  </a:lnTo>
                  <a:lnTo>
                    <a:pt x="1105903" y="1181773"/>
                  </a:lnTo>
                  <a:lnTo>
                    <a:pt x="1105903" y="921461"/>
                  </a:lnTo>
                  <a:close/>
                </a:path>
                <a:path w="4941570" h="1192529">
                  <a:moveTo>
                    <a:pt x="1222159" y="840549"/>
                  </a:moveTo>
                  <a:lnTo>
                    <a:pt x="1208062" y="840549"/>
                  </a:lnTo>
                  <a:lnTo>
                    <a:pt x="1208062" y="1181773"/>
                  </a:lnTo>
                  <a:lnTo>
                    <a:pt x="1222159" y="1181773"/>
                  </a:lnTo>
                  <a:lnTo>
                    <a:pt x="1222159" y="840549"/>
                  </a:lnTo>
                  <a:close/>
                </a:path>
                <a:path w="4941570" h="1192529">
                  <a:moveTo>
                    <a:pt x="1799742" y="815924"/>
                  </a:moveTo>
                  <a:lnTo>
                    <a:pt x="1785645" y="815924"/>
                  </a:lnTo>
                  <a:lnTo>
                    <a:pt x="1785645" y="1181773"/>
                  </a:lnTo>
                  <a:lnTo>
                    <a:pt x="1799742" y="1181773"/>
                  </a:lnTo>
                  <a:lnTo>
                    <a:pt x="1799742" y="815924"/>
                  </a:lnTo>
                  <a:close/>
                </a:path>
                <a:path w="4941570" h="1192529">
                  <a:moveTo>
                    <a:pt x="2032241" y="900341"/>
                  </a:moveTo>
                  <a:lnTo>
                    <a:pt x="2018157" y="900341"/>
                  </a:lnTo>
                  <a:lnTo>
                    <a:pt x="2018157" y="1181773"/>
                  </a:lnTo>
                  <a:lnTo>
                    <a:pt x="2032241" y="1181773"/>
                  </a:lnTo>
                  <a:lnTo>
                    <a:pt x="2032241" y="900341"/>
                  </a:lnTo>
                  <a:close/>
                </a:path>
                <a:path w="4941570" h="1192529">
                  <a:moveTo>
                    <a:pt x="2782430" y="977747"/>
                  </a:moveTo>
                  <a:lnTo>
                    <a:pt x="2768346" y="977747"/>
                  </a:lnTo>
                  <a:lnTo>
                    <a:pt x="2768346" y="1146594"/>
                  </a:lnTo>
                  <a:lnTo>
                    <a:pt x="2782430" y="1146594"/>
                  </a:lnTo>
                  <a:lnTo>
                    <a:pt x="2782430" y="977747"/>
                  </a:lnTo>
                  <a:close/>
                </a:path>
                <a:path w="4941570" h="1192529">
                  <a:moveTo>
                    <a:pt x="2898686" y="977747"/>
                  </a:moveTo>
                  <a:lnTo>
                    <a:pt x="2884589" y="977747"/>
                  </a:lnTo>
                  <a:lnTo>
                    <a:pt x="2884589" y="1181773"/>
                  </a:lnTo>
                  <a:lnTo>
                    <a:pt x="2898686" y="1181773"/>
                  </a:lnTo>
                  <a:lnTo>
                    <a:pt x="2898686" y="977747"/>
                  </a:lnTo>
                  <a:close/>
                </a:path>
                <a:path w="4941570" h="1192529">
                  <a:moveTo>
                    <a:pt x="3071279" y="903871"/>
                  </a:moveTo>
                  <a:lnTo>
                    <a:pt x="3057194" y="903871"/>
                  </a:lnTo>
                  <a:lnTo>
                    <a:pt x="3057194" y="1181773"/>
                  </a:lnTo>
                  <a:lnTo>
                    <a:pt x="3071279" y="1181773"/>
                  </a:lnTo>
                  <a:lnTo>
                    <a:pt x="3071279" y="903871"/>
                  </a:lnTo>
                  <a:close/>
                </a:path>
                <a:path w="4941570" h="1192529">
                  <a:moveTo>
                    <a:pt x="3187420" y="837031"/>
                  </a:moveTo>
                  <a:lnTo>
                    <a:pt x="3173323" y="837031"/>
                  </a:lnTo>
                  <a:lnTo>
                    <a:pt x="3173323" y="1181773"/>
                  </a:lnTo>
                  <a:lnTo>
                    <a:pt x="3187420" y="1181773"/>
                  </a:lnTo>
                  <a:lnTo>
                    <a:pt x="3187420" y="837031"/>
                  </a:lnTo>
                  <a:close/>
                </a:path>
                <a:path w="4941570" h="1192529">
                  <a:moveTo>
                    <a:pt x="3419919" y="759650"/>
                  </a:moveTo>
                  <a:lnTo>
                    <a:pt x="3405835" y="759650"/>
                  </a:lnTo>
                  <a:lnTo>
                    <a:pt x="3405835" y="1181773"/>
                  </a:lnTo>
                  <a:lnTo>
                    <a:pt x="3419919" y="1181773"/>
                  </a:lnTo>
                  <a:lnTo>
                    <a:pt x="3419919" y="759650"/>
                  </a:lnTo>
                  <a:close/>
                </a:path>
                <a:path w="4941570" h="1192529">
                  <a:moveTo>
                    <a:pt x="3532606" y="587260"/>
                  </a:moveTo>
                  <a:lnTo>
                    <a:pt x="3518522" y="587260"/>
                  </a:lnTo>
                  <a:lnTo>
                    <a:pt x="3518522" y="1129004"/>
                  </a:lnTo>
                  <a:lnTo>
                    <a:pt x="3532606" y="1129004"/>
                  </a:lnTo>
                  <a:lnTo>
                    <a:pt x="3532606" y="587260"/>
                  </a:lnTo>
                  <a:close/>
                </a:path>
                <a:path w="4941570" h="1192529">
                  <a:moveTo>
                    <a:pt x="3648862" y="421932"/>
                  </a:moveTo>
                  <a:lnTo>
                    <a:pt x="3634778" y="421932"/>
                  </a:lnTo>
                  <a:lnTo>
                    <a:pt x="3634778" y="1181773"/>
                  </a:lnTo>
                  <a:lnTo>
                    <a:pt x="3648862" y="1181773"/>
                  </a:lnTo>
                  <a:lnTo>
                    <a:pt x="3648862" y="421932"/>
                  </a:lnTo>
                  <a:close/>
                </a:path>
                <a:path w="4941570" h="1192529">
                  <a:moveTo>
                    <a:pt x="3708768" y="305841"/>
                  </a:moveTo>
                  <a:lnTo>
                    <a:pt x="3694684" y="305841"/>
                  </a:lnTo>
                  <a:lnTo>
                    <a:pt x="3694684" y="1181773"/>
                  </a:lnTo>
                  <a:lnTo>
                    <a:pt x="3708768" y="1181773"/>
                  </a:lnTo>
                  <a:lnTo>
                    <a:pt x="3708768" y="305841"/>
                  </a:lnTo>
                  <a:close/>
                </a:path>
                <a:path w="4941570" h="1192529">
                  <a:moveTo>
                    <a:pt x="3821468" y="530987"/>
                  </a:moveTo>
                  <a:lnTo>
                    <a:pt x="3807371" y="530987"/>
                  </a:lnTo>
                  <a:lnTo>
                    <a:pt x="3807371" y="1181773"/>
                  </a:lnTo>
                  <a:lnTo>
                    <a:pt x="3821468" y="1181773"/>
                  </a:lnTo>
                  <a:lnTo>
                    <a:pt x="3821468" y="530987"/>
                  </a:lnTo>
                  <a:close/>
                </a:path>
                <a:path w="4941570" h="1192529">
                  <a:moveTo>
                    <a:pt x="3997502" y="773696"/>
                  </a:moveTo>
                  <a:lnTo>
                    <a:pt x="3983418" y="773696"/>
                  </a:lnTo>
                  <a:lnTo>
                    <a:pt x="3983418" y="1136040"/>
                  </a:lnTo>
                  <a:lnTo>
                    <a:pt x="3997502" y="1136040"/>
                  </a:lnTo>
                  <a:lnTo>
                    <a:pt x="3997502" y="773696"/>
                  </a:lnTo>
                  <a:close/>
                </a:path>
                <a:path w="4941570" h="1192529">
                  <a:moveTo>
                    <a:pt x="4053852" y="837031"/>
                  </a:moveTo>
                  <a:lnTo>
                    <a:pt x="4039768" y="837031"/>
                  </a:lnTo>
                  <a:lnTo>
                    <a:pt x="4039768" y="1181773"/>
                  </a:lnTo>
                  <a:lnTo>
                    <a:pt x="4053852" y="1181773"/>
                  </a:lnTo>
                  <a:lnTo>
                    <a:pt x="4053852" y="837031"/>
                  </a:lnTo>
                  <a:close/>
                </a:path>
                <a:path w="4941570" h="1192529">
                  <a:moveTo>
                    <a:pt x="4170108" y="939050"/>
                  </a:moveTo>
                  <a:lnTo>
                    <a:pt x="4156011" y="939050"/>
                  </a:lnTo>
                  <a:lnTo>
                    <a:pt x="4156011" y="1107897"/>
                  </a:lnTo>
                  <a:lnTo>
                    <a:pt x="4170108" y="1107897"/>
                  </a:lnTo>
                  <a:lnTo>
                    <a:pt x="4170108" y="939050"/>
                  </a:lnTo>
                  <a:close/>
                </a:path>
                <a:path w="4941570" h="1192529">
                  <a:moveTo>
                    <a:pt x="4399051" y="1072718"/>
                  </a:moveTo>
                  <a:lnTo>
                    <a:pt x="4384954" y="1072718"/>
                  </a:lnTo>
                  <a:lnTo>
                    <a:pt x="4384954" y="1181773"/>
                  </a:lnTo>
                  <a:lnTo>
                    <a:pt x="4399051" y="1181773"/>
                  </a:lnTo>
                  <a:lnTo>
                    <a:pt x="4399051" y="1072718"/>
                  </a:lnTo>
                  <a:close/>
                </a:path>
                <a:path w="4941570" h="1192529">
                  <a:moveTo>
                    <a:pt x="4941506" y="1168196"/>
                  </a:moveTo>
                  <a:lnTo>
                    <a:pt x="4895456" y="1160576"/>
                  </a:lnTo>
                  <a:lnTo>
                    <a:pt x="4849012" y="1151686"/>
                  </a:lnTo>
                  <a:lnTo>
                    <a:pt x="4755375" y="1131366"/>
                  </a:lnTo>
                  <a:lnTo>
                    <a:pt x="4661522" y="1108506"/>
                  </a:lnTo>
                  <a:lnTo>
                    <a:pt x="4614799" y="1094536"/>
                  </a:lnTo>
                  <a:lnTo>
                    <a:pt x="4568380" y="1079296"/>
                  </a:lnTo>
                  <a:lnTo>
                    <a:pt x="4522368" y="1062786"/>
                  </a:lnTo>
                  <a:lnTo>
                    <a:pt x="4480369" y="1046276"/>
                  </a:lnTo>
                  <a:lnTo>
                    <a:pt x="4438789" y="1027226"/>
                  </a:lnTo>
                  <a:lnTo>
                    <a:pt x="4397387" y="1005636"/>
                  </a:lnTo>
                  <a:lnTo>
                    <a:pt x="4355909" y="982776"/>
                  </a:lnTo>
                  <a:lnTo>
                    <a:pt x="4314101" y="956106"/>
                  </a:lnTo>
                  <a:lnTo>
                    <a:pt x="4271721" y="928166"/>
                  </a:lnTo>
                  <a:lnTo>
                    <a:pt x="4228490" y="896416"/>
                  </a:lnTo>
                  <a:lnTo>
                    <a:pt x="4184192" y="862126"/>
                  </a:lnTo>
                  <a:lnTo>
                    <a:pt x="4145483" y="829106"/>
                  </a:lnTo>
                  <a:lnTo>
                    <a:pt x="4107878" y="794816"/>
                  </a:lnTo>
                  <a:lnTo>
                    <a:pt x="4071404" y="759256"/>
                  </a:lnTo>
                  <a:lnTo>
                    <a:pt x="4036072" y="722426"/>
                  </a:lnTo>
                  <a:lnTo>
                    <a:pt x="4001909" y="684326"/>
                  </a:lnTo>
                  <a:lnTo>
                    <a:pt x="3968953" y="646226"/>
                  </a:lnTo>
                  <a:lnTo>
                    <a:pt x="3937203" y="605586"/>
                  </a:lnTo>
                  <a:lnTo>
                    <a:pt x="3906710" y="564946"/>
                  </a:lnTo>
                  <a:lnTo>
                    <a:pt x="3877462" y="523036"/>
                  </a:lnTo>
                  <a:lnTo>
                    <a:pt x="3849509" y="479856"/>
                  </a:lnTo>
                  <a:lnTo>
                    <a:pt x="3822877" y="436676"/>
                  </a:lnTo>
                  <a:lnTo>
                    <a:pt x="3797566" y="390956"/>
                  </a:lnTo>
                  <a:lnTo>
                    <a:pt x="3773601" y="345236"/>
                  </a:lnTo>
                  <a:lnTo>
                    <a:pt x="3751034" y="299516"/>
                  </a:lnTo>
                  <a:lnTo>
                    <a:pt x="3730320" y="249986"/>
                  </a:lnTo>
                  <a:lnTo>
                    <a:pt x="3725341" y="236016"/>
                  </a:lnTo>
                  <a:lnTo>
                    <a:pt x="3720808" y="223316"/>
                  </a:lnTo>
                  <a:lnTo>
                    <a:pt x="3712273" y="197916"/>
                  </a:lnTo>
                  <a:lnTo>
                    <a:pt x="3698138" y="168706"/>
                  </a:lnTo>
                  <a:lnTo>
                    <a:pt x="3687559" y="197916"/>
                  </a:lnTo>
                  <a:lnTo>
                    <a:pt x="3668191" y="242366"/>
                  </a:lnTo>
                  <a:lnTo>
                    <a:pt x="3646919" y="286816"/>
                  </a:lnTo>
                  <a:lnTo>
                    <a:pt x="3623805" y="329996"/>
                  </a:lnTo>
                  <a:lnTo>
                    <a:pt x="3598900" y="371906"/>
                  </a:lnTo>
                  <a:lnTo>
                    <a:pt x="3572268" y="413816"/>
                  </a:lnTo>
                  <a:lnTo>
                    <a:pt x="3543985" y="453186"/>
                  </a:lnTo>
                  <a:lnTo>
                    <a:pt x="3514102" y="491286"/>
                  </a:lnTo>
                  <a:lnTo>
                    <a:pt x="3482683" y="529386"/>
                  </a:lnTo>
                  <a:lnTo>
                    <a:pt x="3449790" y="564946"/>
                  </a:lnTo>
                  <a:lnTo>
                    <a:pt x="3415474" y="599236"/>
                  </a:lnTo>
                  <a:lnTo>
                    <a:pt x="3379825" y="632256"/>
                  </a:lnTo>
                  <a:lnTo>
                    <a:pt x="3342881" y="664006"/>
                  </a:lnTo>
                  <a:lnTo>
                    <a:pt x="3304717" y="694486"/>
                  </a:lnTo>
                  <a:lnTo>
                    <a:pt x="3265398" y="722426"/>
                  </a:lnTo>
                  <a:lnTo>
                    <a:pt x="3224961" y="750366"/>
                  </a:lnTo>
                  <a:lnTo>
                    <a:pt x="3183509" y="775766"/>
                  </a:lnTo>
                  <a:lnTo>
                    <a:pt x="3141065" y="798626"/>
                  </a:lnTo>
                  <a:lnTo>
                    <a:pt x="3097720" y="821486"/>
                  </a:lnTo>
                  <a:lnTo>
                    <a:pt x="3008528" y="859586"/>
                  </a:lnTo>
                  <a:lnTo>
                    <a:pt x="2962821" y="876096"/>
                  </a:lnTo>
                  <a:lnTo>
                    <a:pt x="2916440" y="890066"/>
                  </a:lnTo>
                  <a:lnTo>
                    <a:pt x="2869463" y="902766"/>
                  </a:lnTo>
                  <a:lnTo>
                    <a:pt x="2821952" y="912926"/>
                  </a:lnTo>
                  <a:lnTo>
                    <a:pt x="2773972" y="921816"/>
                  </a:lnTo>
                  <a:lnTo>
                    <a:pt x="2725559" y="928166"/>
                  </a:lnTo>
                  <a:lnTo>
                    <a:pt x="2676817" y="933246"/>
                  </a:lnTo>
                  <a:lnTo>
                    <a:pt x="2629357" y="935786"/>
                  </a:lnTo>
                  <a:lnTo>
                    <a:pt x="2580614" y="937056"/>
                  </a:lnTo>
                  <a:lnTo>
                    <a:pt x="2530576" y="935786"/>
                  </a:lnTo>
                  <a:lnTo>
                    <a:pt x="2479256" y="931976"/>
                  </a:lnTo>
                  <a:lnTo>
                    <a:pt x="2426627" y="926896"/>
                  </a:lnTo>
                  <a:lnTo>
                    <a:pt x="2317470" y="911656"/>
                  </a:lnTo>
                  <a:lnTo>
                    <a:pt x="2262124" y="901496"/>
                  </a:lnTo>
                  <a:lnTo>
                    <a:pt x="2154567" y="876096"/>
                  </a:lnTo>
                  <a:lnTo>
                    <a:pt x="2102485" y="860856"/>
                  </a:lnTo>
                  <a:lnTo>
                    <a:pt x="2051634" y="844346"/>
                  </a:lnTo>
                  <a:lnTo>
                    <a:pt x="2002053" y="826566"/>
                  </a:lnTo>
                  <a:lnTo>
                    <a:pt x="1953844" y="807516"/>
                  </a:lnTo>
                  <a:lnTo>
                    <a:pt x="1907044" y="785926"/>
                  </a:lnTo>
                  <a:lnTo>
                    <a:pt x="1861731" y="764336"/>
                  </a:lnTo>
                  <a:lnTo>
                    <a:pt x="1817979" y="741476"/>
                  </a:lnTo>
                  <a:lnTo>
                    <a:pt x="1775841" y="717346"/>
                  </a:lnTo>
                  <a:lnTo>
                    <a:pt x="1735391" y="691946"/>
                  </a:lnTo>
                  <a:lnTo>
                    <a:pt x="1696694" y="665276"/>
                  </a:lnTo>
                  <a:lnTo>
                    <a:pt x="1659813" y="637336"/>
                  </a:lnTo>
                  <a:lnTo>
                    <a:pt x="1624825" y="608126"/>
                  </a:lnTo>
                  <a:lnTo>
                    <a:pt x="1591779" y="578916"/>
                  </a:lnTo>
                  <a:lnTo>
                    <a:pt x="1560753" y="547166"/>
                  </a:lnTo>
                  <a:lnTo>
                    <a:pt x="1531810" y="515416"/>
                  </a:lnTo>
                  <a:lnTo>
                    <a:pt x="1505026" y="483666"/>
                  </a:lnTo>
                  <a:lnTo>
                    <a:pt x="1480451" y="449376"/>
                  </a:lnTo>
                  <a:lnTo>
                    <a:pt x="1478800" y="446836"/>
                  </a:lnTo>
                  <a:lnTo>
                    <a:pt x="1461693" y="420522"/>
                  </a:lnTo>
                  <a:lnTo>
                    <a:pt x="1461693" y="0"/>
                  </a:lnTo>
                  <a:lnTo>
                    <a:pt x="1429994" y="0"/>
                  </a:lnTo>
                  <a:lnTo>
                    <a:pt x="1429994" y="428231"/>
                  </a:lnTo>
                  <a:lnTo>
                    <a:pt x="1413294" y="459536"/>
                  </a:lnTo>
                  <a:lnTo>
                    <a:pt x="1388122" y="502716"/>
                  </a:lnTo>
                  <a:lnTo>
                    <a:pt x="1361528" y="543356"/>
                  </a:lnTo>
                  <a:lnTo>
                    <a:pt x="1333525" y="583996"/>
                  </a:lnTo>
                  <a:lnTo>
                    <a:pt x="1304124" y="623366"/>
                  </a:lnTo>
                  <a:lnTo>
                    <a:pt x="1273340" y="660196"/>
                  </a:lnTo>
                  <a:lnTo>
                    <a:pt x="1241209" y="697026"/>
                  </a:lnTo>
                  <a:lnTo>
                    <a:pt x="1207731" y="731316"/>
                  </a:lnTo>
                  <a:lnTo>
                    <a:pt x="1172921" y="764336"/>
                  </a:lnTo>
                  <a:lnTo>
                    <a:pt x="1136802" y="797356"/>
                  </a:lnTo>
                  <a:lnTo>
                    <a:pt x="1099400" y="827836"/>
                  </a:lnTo>
                  <a:lnTo>
                    <a:pt x="1060729" y="855776"/>
                  </a:lnTo>
                  <a:lnTo>
                    <a:pt x="1020787" y="883716"/>
                  </a:lnTo>
                  <a:lnTo>
                    <a:pt x="979627" y="910386"/>
                  </a:lnTo>
                  <a:lnTo>
                    <a:pt x="937221" y="934516"/>
                  </a:lnTo>
                  <a:lnTo>
                    <a:pt x="893635" y="957376"/>
                  </a:lnTo>
                  <a:lnTo>
                    <a:pt x="848842" y="978966"/>
                  </a:lnTo>
                  <a:lnTo>
                    <a:pt x="808990" y="996746"/>
                  </a:lnTo>
                  <a:lnTo>
                    <a:pt x="767765" y="1013256"/>
                  </a:lnTo>
                  <a:lnTo>
                    <a:pt x="725208" y="1029766"/>
                  </a:lnTo>
                  <a:lnTo>
                    <a:pt x="681316" y="1046276"/>
                  </a:lnTo>
                  <a:lnTo>
                    <a:pt x="589661" y="1074216"/>
                  </a:lnTo>
                  <a:lnTo>
                    <a:pt x="492963" y="1099616"/>
                  </a:lnTo>
                  <a:lnTo>
                    <a:pt x="442772" y="1111046"/>
                  </a:lnTo>
                  <a:lnTo>
                    <a:pt x="391388" y="1121206"/>
                  </a:lnTo>
                  <a:lnTo>
                    <a:pt x="285127" y="1138986"/>
                  </a:lnTo>
                  <a:lnTo>
                    <a:pt x="230276" y="1146606"/>
                  </a:lnTo>
                  <a:lnTo>
                    <a:pt x="117271" y="1159306"/>
                  </a:lnTo>
                  <a:lnTo>
                    <a:pt x="59169" y="1164386"/>
                  </a:lnTo>
                  <a:lnTo>
                    <a:pt x="0" y="1168196"/>
                  </a:lnTo>
                  <a:lnTo>
                    <a:pt x="3568" y="1192326"/>
                  </a:lnTo>
                  <a:lnTo>
                    <a:pt x="63309" y="1188516"/>
                  </a:lnTo>
                  <a:lnTo>
                    <a:pt x="121932" y="1183436"/>
                  </a:lnTo>
                  <a:lnTo>
                    <a:pt x="235813" y="1170736"/>
                  </a:lnTo>
                  <a:lnTo>
                    <a:pt x="285280" y="1163916"/>
                  </a:lnTo>
                  <a:lnTo>
                    <a:pt x="285280" y="1181773"/>
                  </a:lnTo>
                  <a:lnTo>
                    <a:pt x="299377" y="1181773"/>
                  </a:lnTo>
                  <a:lnTo>
                    <a:pt x="299377" y="1161745"/>
                  </a:lnTo>
                  <a:lnTo>
                    <a:pt x="341630" y="1154798"/>
                  </a:lnTo>
                  <a:lnTo>
                    <a:pt x="341630" y="1181773"/>
                  </a:lnTo>
                  <a:lnTo>
                    <a:pt x="355714" y="1181773"/>
                  </a:lnTo>
                  <a:lnTo>
                    <a:pt x="355714" y="1152169"/>
                  </a:lnTo>
                  <a:lnTo>
                    <a:pt x="397979" y="1143965"/>
                  </a:lnTo>
                  <a:lnTo>
                    <a:pt x="397979" y="1181773"/>
                  </a:lnTo>
                  <a:lnTo>
                    <a:pt x="412064" y="1181773"/>
                  </a:lnTo>
                  <a:lnTo>
                    <a:pt x="412064" y="1141222"/>
                  </a:lnTo>
                  <a:lnTo>
                    <a:pt x="449694" y="1133906"/>
                  </a:lnTo>
                  <a:lnTo>
                    <a:pt x="457885" y="1132052"/>
                  </a:lnTo>
                  <a:lnTo>
                    <a:pt x="457885" y="1181773"/>
                  </a:lnTo>
                  <a:lnTo>
                    <a:pt x="471970" y="1181773"/>
                  </a:lnTo>
                  <a:lnTo>
                    <a:pt x="471970" y="1128864"/>
                  </a:lnTo>
                  <a:lnTo>
                    <a:pt x="500189" y="1122476"/>
                  </a:lnTo>
                  <a:lnTo>
                    <a:pt x="514223" y="1118819"/>
                  </a:lnTo>
                  <a:lnTo>
                    <a:pt x="514223" y="1181773"/>
                  </a:lnTo>
                  <a:lnTo>
                    <a:pt x="528320" y="1181773"/>
                  </a:lnTo>
                  <a:lnTo>
                    <a:pt x="528320" y="1115148"/>
                  </a:lnTo>
                  <a:lnTo>
                    <a:pt x="574141" y="1103185"/>
                  </a:lnTo>
                  <a:lnTo>
                    <a:pt x="574141" y="1181773"/>
                  </a:lnTo>
                  <a:lnTo>
                    <a:pt x="588225" y="1181773"/>
                  </a:lnTo>
                  <a:lnTo>
                    <a:pt x="588225" y="1099515"/>
                  </a:lnTo>
                  <a:lnTo>
                    <a:pt x="597535" y="1097076"/>
                  </a:lnTo>
                  <a:lnTo>
                    <a:pt x="644359" y="1081836"/>
                  </a:lnTo>
                  <a:lnTo>
                    <a:pt x="686828" y="1068819"/>
                  </a:lnTo>
                  <a:lnTo>
                    <a:pt x="686828" y="1181773"/>
                  </a:lnTo>
                  <a:lnTo>
                    <a:pt x="700913" y="1181773"/>
                  </a:lnTo>
                  <a:lnTo>
                    <a:pt x="700913" y="1063777"/>
                  </a:lnTo>
                  <a:lnTo>
                    <a:pt x="734237" y="1051356"/>
                  </a:lnTo>
                  <a:lnTo>
                    <a:pt x="746734" y="1046568"/>
                  </a:lnTo>
                  <a:lnTo>
                    <a:pt x="746734" y="1181773"/>
                  </a:lnTo>
                  <a:lnTo>
                    <a:pt x="760818" y="1181773"/>
                  </a:lnTo>
                  <a:lnTo>
                    <a:pt x="760818" y="1041158"/>
                  </a:lnTo>
                  <a:lnTo>
                    <a:pt x="777265" y="1034846"/>
                  </a:lnTo>
                  <a:lnTo>
                    <a:pt x="818997" y="1018336"/>
                  </a:lnTo>
                  <a:lnTo>
                    <a:pt x="859421" y="999286"/>
                  </a:lnTo>
                  <a:lnTo>
                    <a:pt x="862876" y="997610"/>
                  </a:lnTo>
                  <a:lnTo>
                    <a:pt x="862876" y="1181773"/>
                  </a:lnTo>
                  <a:lnTo>
                    <a:pt x="876960" y="1181773"/>
                  </a:lnTo>
                  <a:lnTo>
                    <a:pt x="876960" y="990752"/>
                  </a:lnTo>
                  <a:lnTo>
                    <a:pt x="906386" y="976426"/>
                  </a:lnTo>
                  <a:lnTo>
                    <a:pt x="919327" y="969606"/>
                  </a:lnTo>
                  <a:lnTo>
                    <a:pt x="919327" y="1139558"/>
                  </a:lnTo>
                  <a:lnTo>
                    <a:pt x="933424" y="1139558"/>
                  </a:lnTo>
                  <a:lnTo>
                    <a:pt x="933424" y="962177"/>
                  </a:lnTo>
                  <a:lnTo>
                    <a:pt x="952144" y="952296"/>
                  </a:lnTo>
                  <a:lnTo>
                    <a:pt x="975677" y="938885"/>
                  </a:lnTo>
                  <a:lnTo>
                    <a:pt x="975677" y="1181773"/>
                  </a:lnTo>
                  <a:lnTo>
                    <a:pt x="989761" y="1181773"/>
                  </a:lnTo>
                  <a:lnTo>
                    <a:pt x="989761" y="930859"/>
                  </a:lnTo>
                  <a:lnTo>
                    <a:pt x="996696" y="926896"/>
                  </a:lnTo>
                  <a:lnTo>
                    <a:pt x="1039964" y="898956"/>
                  </a:lnTo>
                  <a:lnTo>
                    <a:pt x="1081951" y="869746"/>
                  </a:lnTo>
                  <a:lnTo>
                    <a:pt x="1122591" y="837996"/>
                  </a:lnTo>
                  <a:lnTo>
                    <a:pt x="1151724" y="814451"/>
                  </a:lnTo>
                  <a:lnTo>
                    <a:pt x="1151724" y="1114933"/>
                  </a:lnTo>
                  <a:lnTo>
                    <a:pt x="1165809" y="1114933"/>
                  </a:lnTo>
                  <a:lnTo>
                    <a:pt x="1165809" y="802690"/>
                  </a:lnTo>
                  <a:lnTo>
                    <a:pt x="1199730" y="771956"/>
                  </a:lnTo>
                  <a:lnTo>
                    <a:pt x="1236154" y="736396"/>
                  </a:lnTo>
                  <a:lnTo>
                    <a:pt x="1264412" y="706615"/>
                  </a:lnTo>
                  <a:lnTo>
                    <a:pt x="1264412" y="1181773"/>
                  </a:lnTo>
                  <a:lnTo>
                    <a:pt x="1278496" y="1181773"/>
                  </a:lnTo>
                  <a:lnTo>
                    <a:pt x="1278496" y="691134"/>
                  </a:lnTo>
                  <a:lnTo>
                    <a:pt x="1304505" y="661466"/>
                  </a:lnTo>
                  <a:lnTo>
                    <a:pt x="1336382" y="620826"/>
                  </a:lnTo>
                  <a:lnTo>
                    <a:pt x="1366659" y="580186"/>
                  </a:lnTo>
                  <a:lnTo>
                    <a:pt x="1395310" y="537006"/>
                  </a:lnTo>
                  <a:lnTo>
                    <a:pt x="1422298" y="492556"/>
                  </a:lnTo>
                  <a:lnTo>
                    <a:pt x="1429994" y="478650"/>
                  </a:lnTo>
                  <a:lnTo>
                    <a:pt x="1429994" y="1181773"/>
                  </a:lnTo>
                  <a:lnTo>
                    <a:pt x="1461693" y="1181773"/>
                  </a:lnTo>
                  <a:lnTo>
                    <a:pt x="1461693" y="467220"/>
                  </a:lnTo>
                  <a:lnTo>
                    <a:pt x="1471320" y="481126"/>
                  </a:lnTo>
                  <a:lnTo>
                    <a:pt x="1497190" y="514146"/>
                  </a:lnTo>
                  <a:lnTo>
                    <a:pt x="1525143" y="545896"/>
                  </a:lnTo>
                  <a:lnTo>
                    <a:pt x="1555115" y="577646"/>
                  </a:lnTo>
                  <a:lnTo>
                    <a:pt x="1587055" y="608126"/>
                  </a:lnTo>
                  <a:lnTo>
                    <a:pt x="1620888" y="637336"/>
                  </a:lnTo>
                  <a:lnTo>
                    <a:pt x="1656549" y="665276"/>
                  </a:lnTo>
                  <a:lnTo>
                    <a:pt x="1693989" y="693216"/>
                  </a:lnTo>
                  <a:lnTo>
                    <a:pt x="1733143" y="718616"/>
                  </a:lnTo>
                  <a:lnTo>
                    <a:pt x="1773948" y="744016"/>
                  </a:lnTo>
                  <a:lnTo>
                    <a:pt x="1816341" y="768146"/>
                  </a:lnTo>
                  <a:lnTo>
                    <a:pt x="1845564" y="783361"/>
                  </a:lnTo>
                  <a:lnTo>
                    <a:pt x="1845564" y="1051610"/>
                  </a:lnTo>
                  <a:lnTo>
                    <a:pt x="1859648" y="1051610"/>
                  </a:lnTo>
                  <a:lnTo>
                    <a:pt x="1859648" y="790702"/>
                  </a:lnTo>
                  <a:lnTo>
                    <a:pt x="1860257" y="791006"/>
                  </a:lnTo>
                  <a:lnTo>
                    <a:pt x="1901901" y="810818"/>
                  </a:lnTo>
                  <a:lnTo>
                    <a:pt x="1901901" y="1181773"/>
                  </a:lnTo>
                  <a:lnTo>
                    <a:pt x="1915998" y="1181773"/>
                  </a:lnTo>
                  <a:lnTo>
                    <a:pt x="1915998" y="817105"/>
                  </a:lnTo>
                  <a:lnTo>
                    <a:pt x="1952421" y="832916"/>
                  </a:lnTo>
                  <a:lnTo>
                    <a:pt x="1958251" y="835228"/>
                  </a:lnTo>
                  <a:lnTo>
                    <a:pt x="1958251" y="1181773"/>
                  </a:lnTo>
                  <a:lnTo>
                    <a:pt x="1972335" y="1181773"/>
                  </a:lnTo>
                  <a:lnTo>
                    <a:pt x="1972335" y="840803"/>
                  </a:lnTo>
                  <a:lnTo>
                    <a:pt x="2000554" y="851966"/>
                  </a:lnTo>
                  <a:lnTo>
                    <a:pt x="2049957" y="869746"/>
                  </a:lnTo>
                  <a:lnTo>
                    <a:pt x="2074506" y="877760"/>
                  </a:lnTo>
                  <a:lnTo>
                    <a:pt x="2074506" y="1055128"/>
                  </a:lnTo>
                  <a:lnTo>
                    <a:pt x="2088591" y="1055128"/>
                  </a:lnTo>
                  <a:lnTo>
                    <a:pt x="2088591" y="882357"/>
                  </a:lnTo>
                  <a:lnTo>
                    <a:pt x="2100580" y="886256"/>
                  </a:lnTo>
                  <a:lnTo>
                    <a:pt x="2134412" y="895299"/>
                  </a:lnTo>
                  <a:lnTo>
                    <a:pt x="2134412" y="1146594"/>
                  </a:lnTo>
                  <a:lnTo>
                    <a:pt x="2148497" y="1146594"/>
                  </a:lnTo>
                  <a:lnTo>
                    <a:pt x="2148497" y="899058"/>
                  </a:lnTo>
                  <a:lnTo>
                    <a:pt x="2190750" y="910336"/>
                  </a:lnTo>
                  <a:lnTo>
                    <a:pt x="2190750" y="1181773"/>
                  </a:lnTo>
                  <a:lnTo>
                    <a:pt x="2204847" y="1181773"/>
                  </a:lnTo>
                  <a:lnTo>
                    <a:pt x="2204847" y="914095"/>
                  </a:lnTo>
                  <a:lnTo>
                    <a:pt x="2205240" y="914196"/>
                  </a:lnTo>
                  <a:lnTo>
                    <a:pt x="2247100" y="923074"/>
                  </a:lnTo>
                  <a:lnTo>
                    <a:pt x="2247100" y="1129004"/>
                  </a:lnTo>
                  <a:lnTo>
                    <a:pt x="2261184" y="1129004"/>
                  </a:lnTo>
                  <a:lnTo>
                    <a:pt x="2261184" y="926007"/>
                  </a:lnTo>
                  <a:lnTo>
                    <a:pt x="2307005" y="934491"/>
                  </a:lnTo>
                  <a:lnTo>
                    <a:pt x="2307005" y="1129004"/>
                  </a:lnTo>
                  <a:lnTo>
                    <a:pt x="2321102" y="1129004"/>
                  </a:lnTo>
                  <a:lnTo>
                    <a:pt x="2321102" y="936904"/>
                  </a:lnTo>
                  <a:lnTo>
                    <a:pt x="2363355" y="943559"/>
                  </a:lnTo>
                  <a:lnTo>
                    <a:pt x="2363355" y="1181773"/>
                  </a:lnTo>
                  <a:lnTo>
                    <a:pt x="2377440" y="1181773"/>
                  </a:lnTo>
                  <a:lnTo>
                    <a:pt x="2377440" y="945476"/>
                  </a:lnTo>
                  <a:lnTo>
                    <a:pt x="2423147" y="950772"/>
                  </a:lnTo>
                  <a:lnTo>
                    <a:pt x="2423147" y="1181773"/>
                  </a:lnTo>
                  <a:lnTo>
                    <a:pt x="2437231" y="1181773"/>
                  </a:lnTo>
                  <a:lnTo>
                    <a:pt x="2437231" y="952157"/>
                  </a:lnTo>
                  <a:lnTo>
                    <a:pt x="2478875" y="956106"/>
                  </a:lnTo>
                  <a:lnTo>
                    <a:pt x="2479484" y="956144"/>
                  </a:lnTo>
                  <a:lnTo>
                    <a:pt x="2479484" y="1181773"/>
                  </a:lnTo>
                  <a:lnTo>
                    <a:pt x="2493581" y="1181773"/>
                  </a:lnTo>
                  <a:lnTo>
                    <a:pt x="2493581" y="956830"/>
                  </a:lnTo>
                  <a:lnTo>
                    <a:pt x="2530945" y="958646"/>
                  </a:lnTo>
                  <a:lnTo>
                    <a:pt x="2535948" y="958773"/>
                  </a:lnTo>
                  <a:lnTo>
                    <a:pt x="2535948" y="1181773"/>
                  </a:lnTo>
                  <a:lnTo>
                    <a:pt x="2550045" y="1181773"/>
                  </a:lnTo>
                  <a:lnTo>
                    <a:pt x="2550045" y="959129"/>
                  </a:lnTo>
                  <a:lnTo>
                    <a:pt x="2581783" y="959916"/>
                  </a:lnTo>
                  <a:lnTo>
                    <a:pt x="2595740" y="959916"/>
                  </a:lnTo>
                  <a:lnTo>
                    <a:pt x="2595740" y="1114933"/>
                  </a:lnTo>
                  <a:lnTo>
                    <a:pt x="2609824" y="1114933"/>
                  </a:lnTo>
                  <a:lnTo>
                    <a:pt x="2609824" y="959916"/>
                  </a:lnTo>
                  <a:lnTo>
                    <a:pt x="2631516" y="959916"/>
                  </a:lnTo>
                  <a:lnTo>
                    <a:pt x="2652090" y="958850"/>
                  </a:lnTo>
                  <a:lnTo>
                    <a:pt x="2652090" y="1181773"/>
                  </a:lnTo>
                  <a:lnTo>
                    <a:pt x="2666174" y="1181773"/>
                  </a:lnTo>
                  <a:lnTo>
                    <a:pt x="2666174" y="958113"/>
                  </a:lnTo>
                  <a:lnTo>
                    <a:pt x="2680258" y="957376"/>
                  </a:lnTo>
                  <a:lnTo>
                    <a:pt x="2711996" y="954887"/>
                  </a:lnTo>
                  <a:lnTo>
                    <a:pt x="2711996" y="1146594"/>
                  </a:lnTo>
                  <a:lnTo>
                    <a:pt x="2726080" y="1146594"/>
                  </a:lnTo>
                  <a:lnTo>
                    <a:pt x="2726080" y="953770"/>
                  </a:lnTo>
                  <a:lnTo>
                    <a:pt x="2728645" y="953566"/>
                  </a:lnTo>
                  <a:lnTo>
                    <a:pt x="2776702" y="947216"/>
                  </a:lnTo>
                  <a:lnTo>
                    <a:pt x="2824391" y="938326"/>
                  </a:lnTo>
                  <a:lnTo>
                    <a:pt x="2824683" y="938276"/>
                  </a:lnTo>
                  <a:lnTo>
                    <a:pt x="2824683" y="1181773"/>
                  </a:lnTo>
                  <a:lnTo>
                    <a:pt x="2838767" y="1181773"/>
                  </a:lnTo>
                  <a:lnTo>
                    <a:pt x="2838767" y="935240"/>
                  </a:lnTo>
                  <a:lnTo>
                    <a:pt x="2871635" y="928166"/>
                  </a:lnTo>
                  <a:lnTo>
                    <a:pt x="2918371" y="915466"/>
                  </a:lnTo>
                  <a:lnTo>
                    <a:pt x="2940939" y="908646"/>
                  </a:lnTo>
                  <a:lnTo>
                    <a:pt x="2940939" y="1181773"/>
                  </a:lnTo>
                  <a:lnTo>
                    <a:pt x="2955023" y="1181773"/>
                  </a:lnTo>
                  <a:lnTo>
                    <a:pt x="2955023" y="904392"/>
                  </a:lnTo>
                  <a:lnTo>
                    <a:pt x="2964561" y="901496"/>
                  </a:lnTo>
                  <a:lnTo>
                    <a:pt x="3000845" y="888352"/>
                  </a:lnTo>
                  <a:lnTo>
                    <a:pt x="3000845" y="1181773"/>
                  </a:lnTo>
                  <a:lnTo>
                    <a:pt x="3014942" y="1181773"/>
                  </a:lnTo>
                  <a:lnTo>
                    <a:pt x="3014942" y="883081"/>
                  </a:lnTo>
                  <a:lnTo>
                    <a:pt x="3054997" y="867206"/>
                  </a:lnTo>
                  <a:lnTo>
                    <a:pt x="3099130" y="848156"/>
                  </a:lnTo>
                  <a:lnTo>
                    <a:pt x="3113532" y="840981"/>
                  </a:lnTo>
                  <a:lnTo>
                    <a:pt x="3113532" y="1051610"/>
                  </a:lnTo>
                  <a:lnTo>
                    <a:pt x="3127629" y="1051610"/>
                  </a:lnTo>
                  <a:lnTo>
                    <a:pt x="3127629" y="833958"/>
                  </a:lnTo>
                  <a:lnTo>
                    <a:pt x="3142462" y="826566"/>
                  </a:lnTo>
                  <a:lnTo>
                    <a:pt x="3184931" y="802436"/>
                  </a:lnTo>
                  <a:lnTo>
                    <a:pt x="3226485" y="778306"/>
                  </a:lnTo>
                  <a:lnTo>
                    <a:pt x="3229787" y="776147"/>
                  </a:lnTo>
                  <a:lnTo>
                    <a:pt x="3229787" y="1181773"/>
                  </a:lnTo>
                  <a:lnTo>
                    <a:pt x="3243872" y="1181773"/>
                  </a:lnTo>
                  <a:lnTo>
                    <a:pt x="3243872" y="766876"/>
                  </a:lnTo>
                  <a:lnTo>
                    <a:pt x="3267049" y="751636"/>
                  </a:lnTo>
                  <a:lnTo>
                    <a:pt x="3289579" y="735723"/>
                  </a:lnTo>
                  <a:lnTo>
                    <a:pt x="3289579" y="1146594"/>
                  </a:lnTo>
                  <a:lnTo>
                    <a:pt x="3303663" y="1146594"/>
                  </a:lnTo>
                  <a:lnTo>
                    <a:pt x="3303663" y="725766"/>
                  </a:lnTo>
                  <a:lnTo>
                    <a:pt x="3306584" y="723696"/>
                  </a:lnTo>
                  <a:lnTo>
                    <a:pt x="3345002" y="694486"/>
                  </a:lnTo>
                  <a:lnTo>
                    <a:pt x="3345929" y="693699"/>
                  </a:lnTo>
                  <a:lnTo>
                    <a:pt x="3345929" y="1129004"/>
                  </a:lnTo>
                  <a:lnTo>
                    <a:pt x="3360013" y="1129004"/>
                  </a:lnTo>
                  <a:lnTo>
                    <a:pt x="3360013" y="681697"/>
                  </a:lnTo>
                  <a:lnTo>
                    <a:pt x="3382264" y="662736"/>
                  </a:lnTo>
                  <a:lnTo>
                    <a:pt x="3418294" y="630986"/>
                  </a:lnTo>
                  <a:lnTo>
                    <a:pt x="3453053" y="596696"/>
                  </a:lnTo>
                  <a:lnTo>
                    <a:pt x="3462172" y="586994"/>
                  </a:lnTo>
                  <a:lnTo>
                    <a:pt x="3462172" y="1181773"/>
                  </a:lnTo>
                  <a:lnTo>
                    <a:pt x="3476269" y="1181773"/>
                  </a:lnTo>
                  <a:lnTo>
                    <a:pt x="3476269" y="571982"/>
                  </a:lnTo>
                  <a:lnTo>
                    <a:pt x="3486454" y="561136"/>
                  </a:lnTo>
                  <a:lnTo>
                    <a:pt x="3518458" y="524306"/>
                  </a:lnTo>
                  <a:lnTo>
                    <a:pt x="3549002" y="487476"/>
                  </a:lnTo>
                  <a:lnTo>
                    <a:pt x="3578021" y="448106"/>
                  </a:lnTo>
                  <a:lnTo>
                    <a:pt x="3578428" y="447509"/>
                  </a:lnTo>
                  <a:lnTo>
                    <a:pt x="3578428" y="1181773"/>
                  </a:lnTo>
                  <a:lnTo>
                    <a:pt x="3592525" y="1181773"/>
                  </a:lnTo>
                  <a:lnTo>
                    <a:pt x="3592525" y="426631"/>
                  </a:lnTo>
                  <a:lnTo>
                    <a:pt x="3605453" y="407466"/>
                  </a:lnTo>
                  <a:lnTo>
                    <a:pt x="3631234" y="366826"/>
                  </a:lnTo>
                  <a:lnTo>
                    <a:pt x="3655326" y="323646"/>
                  </a:lnTo>
                  <a:lnTo>
                    <a:pt x="3677640" y="280466"/>
                  </a:lnTo>
                  <a:lnTo>
                    <a:pt x="3698138" y="236016"/>
                  </a:lnTo>
                  <a:lnTo>
                    <a:pt x="3729875" y="309676"/>
                  </a:lnTo>
                  <a:lnTo>
                    <a:pt x="3751034" y="353618"/>
                  </a:lnTo>
                  <a:lnTo>
                    <a:pt x="3751034" y="1181773"/>
                  </a:lnTo>
                  <a:lnTo>
                    <a:pt x="3765118" y="1181773"/>
                  </a:lnTo>
                  <a:lnTo>
                    <a:pt x="3765118" y="381254"/>
                  </a:lnTo>
                  <a:lnTo>
                    <a:pt x="3776611" y="403656"/>
                  </a:lnTo>
                  <a:lnTo>
                    <a:pt x="3802164" y="449376"/>
                  </a:lnTo>
                  <a:lnTo>
                    <a:pt x="3829151" y="493826"/>
                  </a:lnTo>
                  <a:lnTo>
                    <a:pt x="3857510" y="537006"/>
                  </a:lnTo>
                  <a:lnTo>
                    <a:pt x="3867162" y="551040"/>
                  </a:lnTo>
                  <a:lnTo>
                    <a:pt x="3867162" y="1023480"/>
                  </a:lnTo>
                  <a:lnTo>
                    <a:pt x="3881247" y="1023480"/>
                  </a:lnTo>
                  <a:lnTo>
                    <a:pt x="3881247" y="571500"/>
                  </a:lnTo>
                  <a:lnTo>
                    <a:pt x="3887228" y="580186"/>
                  </a:lnTo>
                  <a:lnTo>
                    <a:pt x="3918280" y="620826"/>
                  </a:lnTo>
                  <a:lnTo>
                    <a:pt x="3923627" y="627545"/>
                  </a:lnTo>
                  <a:lnTo>
                    <a:pt x="3923627" y="1181773"/>
                  </a:lnTo>
                  <a:lnTo>
                    <a:pt x="3937711" y="1181773"/>
                  </a:lnTo>
                  <a:lnTo>
                    <a:pt x="3937711" y="645248"/>
                  </a:lnTo>
                  <a:lnTo>
                    <a:pt x="3950627" y="661466"/>
                  </a:lnTo>
                  <a:lnTo>
                    <a:pt x="3984231" y="700836"/>
                  </a:lnTo>
                  <a:lnTo>
                    <a:pt x="4019067" y="738936"/>
                  </a:lnTo>
                  <a:lnTo>
                    <a:pt x="4055110" y="777036"/>
                  </a:lnTo>
                  <a:lnTo>
                    <a:pt x="4092333" y="812596"/>
                  </a:lnTo>
                  <a:lnTo>
                    <a:pt x="4096105" y="815975"/>
                  </a:lnTo>
                  <a:lnTo>
                    <a:pt x="4096105" y="1181773"/>
                  </a:lnTo>
                  <a:lnTo>
                    <a:pt x="4110190" y="1181773"/>
                  </a:lnTo>
                  <a:lnTo>
                    <a:pt x="4110190" y="828573"/>
                  </a:lnTo>
                  <a:lnTo>
                    <a:pt x="4130687" y="846886"/>
                  </a:lnTo>
                  <a:lnTo>
                    <a:pt x="4170159" y="879906"/>
                  </a:lnTo>
                  <a:lnTo>
                    <a:pt x="4212361" y="913688"/>
                  </a:lnTo>
                  <a:lnTo>
                    <a:pt x="4212361" y="1181773"/>
                  </a:lnTo>
                  <a:lnTo>
                    <a:pt x="4226445" y="1181773"/>
                  </a:lnTo>
                  <a:lnTo>
                    <a:pt x="4226445" y="924102"/>
                  </a:lnTo>
                  <a:lnTo>
                    <a:pt x="4258195" y="947216"/>
                  </a:lnTo>
                  <a:lnTo>
                    <a:pt x="4272267" y="956792"/>
                  </a:lnTo>
                  <a:lnTo>
                    <a:pt x="4272267" y="1181773"/>
                  </a:lnTo>
                  <a:lnTo>
                    <a:pt x="4286364" y="1181773"/>
                  </a:lnTo>
                  <a:lnTo>
                    <a:pt x="4286364" y="966381"/>
                  </a:lnTo>
                  <a:lnTo>
                    <a:pt x="4301147" y="976426"/>
                  </a:lnTo>
                  <a:lnTo>
                    <a:pt x="4328617" y="993686"/>
                  </a:lnTo>
                  <a:lnTo>
                    <a:pt x="4328617" y="1146594"/>
                  </a:lnTo>
                  <a:lnTo>
                    <a:pt x="4342701" y="1146594"/>
                  </a:lnTo>
                  <a:lnTo>
                    <a:pt x="4342701" y="1002538"/>
                  </a:lnTo>
                  <a:lnTo>
                    <a:pt x="4343603" y="1003096"/>
                  </a:lnTo>
                  <a:lnTo>
                    <a:pt x="4385742" y="1027226"/>
                  </a:lnTo>
                  <a:lnTo>
                    <a:pt x="4427702" y="1050086"/>
                  </a:lnTo>
                  <a:lnTo>
                    <a:pt x="4444873" y="1057884"/>
                  </a:lnTo>
                  <a:lnTo>
                    <a:pt x="4444873" y="1181773"/>
                  </a:lnTo>
                  <a:lnTo>
                    <a:pt x="4458957" y="1181773"/>
                  </a:lnTo>
                  <a:lnTo>
                    <a:pt x="4458957" y="1064285"/>
                  </a:lnTo>
                  <a:lnTo>
                    <a:pt x="4469663" y="1069136"/>
                  </a:lnTo>
                  <a:lnTo>
                    <a:pt x="4501210" y="1082459"/>
                  </a:lnTo>
                  <a:lnTo>
                    <a:pt x="4501210" y="1181773"/>
                  </a:lnTo>
                  <a:lnTo>
                    <a:pt x="4515294" y="1181773"/>
                  </a:lnTo>
                  <a:lnTo>
                    <a:pt x="4515294" y="1088148"/>
                  </a:lnTo>
                  <a:lnTo>
                    <a:pt x="4558982" y="1103426"/>
                  </a:lnTo>
                  <a:lnTo>
                    <a:pt x="4561116" y="1104061"/>
                  </a:lnTo>
                  <a:lnTo>
                    <a:pt x="4561116" y="1181773"/>
                  </a:lnTo>
                  <a:lnTo>
                    <a:pt x="4575213" y="1181773"/>
                  </a:lnTo>
                  <a:lnTo>
                    <a:pt x="4575213" y="1108189"/>
                  </a:lnTo>
                  <a:lnTo>
                    <a:pt x="4617466" y="1120571"/>
                  </a:lnTo>
                  <a:lnTo>
                    <a:pt x="4617466" y="1181773"/>
                  </a:lnTo>
                  <a:lnTo>
                    <a:pt x="4631550" y="1181773"/>
                  </a:lnTo>
                  <a:lnTo>
                    <a:pt x="4631550" y="1124699"/>
                  </a:lnTo>
                  <a:lnTo>
                    <a:pt x="4654347" y="1131366"/>
                  </a:lnTo>
                  <a:lnTo>
                    <a:pt x="4673803" y="1136535"/>
                  </a:lnTo>
                  <a:lnTo>
                    <a:pt x="4673803" y="1181773"/>
                  </a:lnTo>
                  <a:lnTo>
                    <a:pt x="4687900" y="1181773"/>
                  </a:lnTo>
                  <a:lnTo>
                    <a:pt x="4687900" y="1140269"/>
                  </a:lnTo>
                  <a:lnTo>
                    <a:pt x="4702226" y="1144066"/>
                  </a:lnTo>
                  <a:lnTo>
                    <a:pt x="4750054" y="1155496"/>
                  </a:lnTo>
                  <a:lnTo>
                    <a:pt x="4844974" y="1175816"/>
                  </a:lnTo>
                  <a:lnTo>
                    <a:pt x="4891773" y="1184706"/>
                  </a:lnTo>
                  <a:lnTo>
                    <a:pt x="4937938" y="1192326"/>
                  </a:lnTo>
                  <a:lnTo>
                    <a:pt x="4941506" y="11681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3250158" y="4556480"/>
              <a:ext cx="479425" cy="657860"/>
            </a:xfrm>
            <a:custGeom>
              <a:avLst/>
              <a:gdLst/>
              <a:ahLst/>
              <a:cxnLst/>
              <a:rect l="l" t="t" r="r" b="b"/>
              <a:pathLst>
                <a:path w="479425" h="657860">
                  <a:moveTo>
                    <a:pt x="14084" y="154787"/>
                  </a:moveTo>
                  <a:lnTo>
                    <a:pt x="0" y="154787"/>
                  </a:lnTo>
                  <a:lnTo>
                    <a:pt x="0" y="657834"/>
                  </a:lnTo>
                  <a:lnTo>
                    <a:pt x="14084" y="657834"/>
                  </a:lnTo>
                  <a:lnTo>
                    <a:pt x="14084" y="154787"/>
                  </a:lnTo>
                  <a:close/>
                </a:path>
                <a:path w="479425" h="657860">
                  <a:moveTo>
                    <a:pt x="73990" y="84429"/>
                  </a:moveTo>
                  <a:lnTo>
                    <a:pt x="59905" y="84429"/>
                  </a:lnTo>
                  <a:lnTo>
                    <a:pt x="59905" y="605066"/>
                  </a:lnTo>
                  <a:lnTo>
                    <a:pt x="73990" y="605066"/>
                  </a:lnTo>
                  <a:lnTo>
                    <a:pt x="73990" y="84429"/>
                  </a:lnTo>
                  <a:close/>
                </a:path>
                <a:path w="479425" h="657860">
                  <a:moveTo>
                    <a:pt x="130340" y="0"/>
                  </a:moveTo>
                  <a:lnTo>
                    <a:pt x="116255" y="0"/>
                  </a:lnTo>
                  <a:lnTo>
                    <a:pt x="116255" y="517118"/>
                  </a:lnTo>
                  <a:lnTo>
                    <a:pt x="130340" y="517118"/>
                  </a:lnTo>
                  <a:lnTo>
                    <a:pt x="130340" y="0"/>
                  </a:lnTo>
                  <a:close/>
                </a:path>
                <a:path w="479425" h="657860">
                  <a:moveTo>
                    <a:pt x="246595" y="63334"/>
                  </a:moveTo>
                  <a:lnTo>
                    <a:pt x="232511" y="63334"/>
                  </a:lnTo>
                  <a:lnTo>
                    <a:pt x="232511" y="657834"/>
                  </a:lnTo>
                  <a:lnTo>
                    <a:pt x="246595" y="657834"/>
                  </a:lnTo>
                  <a:lnTo>
                    <a:pt x="246595" y="63334"/>
                  </a:lnTo>
                  <a:close/>
                </a:path>
                <a:path w="479425" h="657860">
                  <a:moveTo>
                    <a:pt x="302933" y="189966"/>
                  </a:moveTo>
                  <a:lnTo>
                    <a:pt x="288848" y="189966"/>
                  </a:lnTo>
                  <a:lnTo>
                    <a:pt x="288848" y="605066"/>
                  </a:lnTo>
                  <a:lnTo>
                    <a:pt x="302933" y="605066"/>
                  </a:lnTo>
                  <a:lnTo>
                    <a:pt x="302933" y="189966"/>
                  </a:lnTo>
                  <a:close/>
                </a:path>
                <a:path w="479425" h="657860">
                  <a:moveTo>
                    <a:pt x="362851" y="98513"/>
                  </a:moveTo>
                  <a:lnTo>
                    <a:pt x="348754" y="98513"/>
                  </a:lnTo>
                  <a:lnTo>
                    <a:pt x="348754" y="657834"/>
                  </a:lnTo>
                  <a:lnTo>
                    <a:pt x="362851" y="657834"/>
                  </a:lnTo>
                  <a:lnTo>
                    <a:pt x="362851" y="98513"/>
                  </a:lnTo>
                  <a:close/>
                </a:path>
                <a:path w="479425" h="657860">
                  <a:moveTo>
                    <a:pt x="419188" y="204038"/>
                  </a:moveTo>
                  <a:lnTo>
                    <a:pt x="405104" y="204038"/>
                  </a:lnTo>
                  <a:lnTo>
                    <a:pt x="405104" y="629691"/>
                  </a:lnTo>
                  <a:lnTo>
                    <a:pt x="419188" y="629691"/>
                  </a:lnTo>
                  <a:lnTo>
                    <a:pt x="419188" y="204038"/>
                  </a:lnTo>
                  <a:close/>
                </a:path>
                <a:path w="479425" h="657860">
                  <a:moveTo>
                    <a:pt x="478980" y="182930"/>
                  </a:moveTo>
                  <a:lnTo>
                    <a:pt x="464896" y="182930"/>
                  </a:lnTo>
                  <a:lnTo>
                    <a:pt x="464896" y="657834"/>
                  </a:lnTo>
                  <a:lnTo>
                    <a:pt x="478980" y="657834"/>
                  </a:lnTo>
                  <a:lnTo>
                    <a:pt x="478980" y="1829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object 38"/>
          <p:cNvSpPr/>
          <p:nvPr/>
        </p:nvSpPr>
        <p:spPr>
          <a:xfrm>
            <a:off x="10752101" y="5801772"/>
            <a:ext cx="1088390" cy="0"/>
          </a:xfrm>
          <a:custGeom>
            <a:avLst/>
            <a:gdLst/>
            <a:ahLst/>
            <a:cxnLst/>
            <a:rect l="l" t="t" r="r" b="b"/>
            <a:pathLst>
              <a:path w="1088390">
                <a:moveTo>
                  <a:pt x="0" y="0"/>
                </a:moveTo>
                <a:lnTo>
                  <a:pt x="1088364" y="0"/>
                </a:lnTo>
              </a:path>
            </a:pathLst>
          </a:custGeom>
          <a:ln w="24623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36705" y="5745497"/>
            <a:ext cx="1814195" cy="120014"/>
          </a:xfrm>
          <a:custGeom>
            <a:avLst/>
            <a:gdLst/>
            <a:ahLst/>
            <a:cxnLst/>
            <a:rect l="l" t="t" r="r" b="b"/>
            <a:pathLst>
              <a:path w="1814195" h="120014">
                <a:moveTo>
                  <a:pt x="1764609" y="0"/>
                </a:moveTo>
                <a:lnTo>
                  <a:pt x="116253" y="0"/>
                </a:lnTo>
                <a:lnTo>
                  <a:pt x="0" y="119603"/>
                </a:lnTo>
                <a:lnTo>
                  <a:pt x="1764609" y="119603"/>
                </a:lnTo>
                <a:lnTo>
                  <a:pt x="1801719" y="75081"/>
                </a:lnTo>
                <a:lnTo>
                  <a:pt x="1813821" y="59801"/>
                </a:lnTo>
                <a:lnTo>
                  <a:pt x="1801719" y="44522"/>
                </a:lnTo>
                <a:lnTo>
                  <a:pt x="1785292" y="24625"/>
                </a:lnTo>
                <a:lnTo>
                  <a:pt x="17646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261306" y="5801771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>
                <a:moveTo>
                  <a:pt x="0" y="0"/>
                </a:moveTo>
                <a:lnTo>
                  <a:pt x="4324993" y="0"/>
                </a:lnTo>
              </a:path>
            </a:pathLst>
          </a:custGeom>
          <a:ln w="24625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2" name="object 42"/>
            <p:cNvSpPr/>
            <p:nvPr/>
          </p:nvSpPr>
          <p:spPr>
            <a:xfrm>
              <a:off x="0" y="5200078"/>
              <a:ext cx="11868785" cy="725170"/>
            </a:xfrm>
            <a:custGeom>
              <a:avLst/>
              <a:gdLst/>
              <a:ahLst/>
              <a:cxnLst/>
              <a:rect l="l" t="t" r="r" b="b"/>
              <a:pathLst>
                <a:path w="11868785" h="725170">
                  <a:moveTo>
                    <a:pt x="9163647" y="387134"/>
                  </a:moveTo>
                  <a:lnTo>
                    <a:pt x="9149575" y="349745"/>
                  </a:lnTo>
                  <a:lnTo>
                    <a:pt x="9124899" y="320281"/>
                  </a:lnTo>
                  <a:lnTo>
                    <a:pt x="9089707" y="299173"/>
                  </a:lnTo>
                  <a:lnTo>
                    <a:pt x="9086151" y="295668"/>
                  </a:lnTo>
                  <a:lnTo>
                    <a:pt x="9082697" y="295668"/>
                  </a:lnTo>
                  <a:lnTo>
                    <a:pt x="9079128" y="292150"/>
                  </a:lnTo>
                  <a:lnTo>
                    <a:pt x="9068651" y="286867"/>
                  </a:lnTo>
                  <a:lnTo>
                    <a:pt x="9058465" y="281584"/>
                  </a:lnTo>
                  <a:lnTo>
                    <a:pt x="9048928" y="276313"/>
                  </a:lnTo>
                  <a:lnTo>
                    <a:pt x="9040381" y="271043"/>
                  </a:lnTo>
                  <a:lnTo>
                    <a:pt x="9014054" y="255816"/>
                  </a:lnTo>
                  <a:lnTo>
                    <a:pt x="8988031" y="241579"/>
                  </a:lnTo>
                  <a:lnTo>
                    <a:pt x="8938273" y="214757"/>
                  </a:lnTo>
                  <a:lnTo>
                    <a:pt x="8915387" y="203758"/>
                  </a:lnTo>
                  <a:lnTo>
                    <a:pt x="8903602" y="197434"/>
                  </a:lnTo>
                  <a:lnTo>
                    <a:pt x="8892515" y="190131"/>
                  </a:lnTo>
                  <a:lnTo>
                    <a:pt x="8677592" y="77558"/>
                  </a:lnTo>
                  <a:lnTo>
                    <a:pt x="8670582" y="77558"/>
                  </a:lnTo>
                  <a:lnTo>
                    <a:pt x="8667140" y="74041"/>
                  </a:lnTo>
                  <a:lnTo>
                    <a:pt x="8595677" y="42252"/>
                  </a:lnTo>
                  <a:lnTo>
                    <a:pt x="8531720" y="22733"/>
                  </a:lnTo>
                  <a:lnTo>
                    <a:pt x="8471510" y="10337"/>
                  </a:lnTo>
                  <a:lnTo>
                    <a:pt x="8418436" y="3492"/>
                  </a:lnTo>
                  <a:lnTo>
                    <a:pt x="8375904" y="571"/>
                  </a:lnTo>
                  <a:lnTo>
                    <a:pt x="8347278" y="0"/>
                  </a:lnTo>
                  <a:lnTo>
                    <a:pt x="8335962" y="165"/>
                  </a:lnTo>
                  <a:lnTo>
                    <a:pt x="0" y="165"/>
                  </a:lnTo>
                  <a:lnTo>
                    <a:pt x="0" y="24790"/>
                  </a:lnTo>
                  <a:lnTo>
                    <a:pt x="8364652" y="24841"/>
                  </a:lnTo>
                  <a:lnTo>
                    <a:pt x="8438578" y="30505"/>
                  </a:lnTo>
                  <a:lnTo>
                    <a:pt x="8539569" y="50025"/>
                  </a:lnTo>
                  <a:lnTo>
                    <a:pt x="8649424" y="91630"/>
                  </a:lnTo>
                  <a:lnTo>
                    <a:pt x="8652993" y="95148"/>
                  </a:lnTo>
                  <a:lnTo>
                    <a:pt x="8660003" y="98666"/>
                  </a:lnTo>
                  <a:lnTo>
                    <a:pt x="8663572" y="98666"/>
                  </a:lnTo>
                  <a:lnTo>
                    <a:pt x="8881935" y="214757"/>
                  </a:lnTo>
                  <a:lnTo>
                    <a:pt x="8892527" y="220027"/>
                  </a:lnTo>
                  <a:lnTo>
                    <a:pt x="8903475" y="225310"/>
                  </a:lnTo>
                  <a:lnTo>
                    <a:pt x="8915095" y="230581"/>
                  </a:lnTo>
                  <a:lnTo>
                    <a:pt x="8927694" y="235864"/>
                  </a:lnTo>
                  <a:lnTo>
                    <a:pt x="8977020" y="262686"/>
                  </a:lnTo>
                  <a:lnTo>
                    <a:pt x="9002014" y="276923"/>
                  </a:lnTo>
                  <a:lnTo>
                    <a:pt x="9026360" y="292150"/>
                  </a:lnTo>
                  <a:lnTo>
                    <a:pt x="9068549" y="313245"/>
                  </a:lnTo>
                  <a:lnTo>
                    <a:pt x="9072118" y="316776"/>
                  </a:lnTo>
                  <a:lnTo>
                    <a:pt x="9075687" y="316776"/>
                  </a:lnTo>
                  <a:lnTo>
                    <a:pt x="9079128" y="320281"/>
                  </a:lnTo>
                  <a:lnTo>
                    <a:pt x="9087066" y="325018"/>
                  </a:lnTo>
                  <a:lnTo>
                    <a:pt x="9102941" y="333146"/>
                  </a:lnTo>
                  <a:lnTo>
                    <a:pt x="9110866" y="337883"/>
                  </a:lnTo>
                  <a:lnTo>
                    <a:pt x="9120695" y="349084"/>
                  </a:lnTo>
                  <a:lnTo>
                    <a:pt x="9128874" y="361619"/>
                  </a:lnTo>
                  <a:lnTo>
                    <a:pt x="9135110" y="375475"/>
                  </a:lnTo>
                  <a:lnTo>
                    <a:pt x="9139047" y="390639"/>
                  </a:lnTo>
                  <a:lnTo>
                    <a:pt x="9139047" y="404710"/>
                  </a:lnTo>
                  <a:lnTo>
                    <a:pt x="9124201" y="441807"/>
                  </a:lnTo>
                  <a:lnTo>
                    <a:pt x="9070213" y="460057"/>
                  </a:lnTo>
                  <a:lnTo>
                    <a:pt x="9027643" y="463194"/>
                  </a:lnTo>
                  <a:lnTo>
                    <a:pt x="8976500" y="464350"/>
                  </a:lnTo>
                  <a:lnTo>
                    <a:pt x="8917114" y="464515"/>
                  </a:lnTo>
                  <a:lnTo>
                    <a:pt x="6141758" y="464515"/>
                  </a:lnTo>
                  <a:lnTo>
                    <a:pt x="6159360" y="489140"/>
                  </a:lnTo>
                  <a:lnTo>
                    <a:pt x="8959431" y="489140"/>
                  </a:lnTo>
                  <a:lnTo>
                    <a:pt x="9006383" y="488911"/>
                  </a:lnTo>
                  <a:lnTo>
                    <a:pt x="9047048" y="487375"/>
                  </a:lnTo>
                  <a:lnTo>
                    <a:pt x="9110866" y="475068"/>
                  </a:lnTo>
                  <a:lnTo>
                    <a:pt x="9155760" y="434619"/>
                  </a:lnTo>
                  <a:lnTo>
                    <a:pt x="9163647" y="404710"/>
                  </a:lnTo>
                  <a:lnTo>
                    <a:pt x="9163647" y="387134"/>
                  </a:lnTo>
                  <a:close/>
                </a:path>
                <a:path w="11868785" h="725170">
                  <a:moveTo>
                    <a:pt x="10174516" y="330835"/>
                  </a:moveTo>
                  <a:lnTo>
                    <a:pt x="10170947" y="327329"/>
                  </a:lnTo>
                  <a:lnTo>
                    <a:pt x="10100577" y="327329"/>
                  </a:lnTo>
                  <a:lnTo>
                    <a:pt x="10100577" y="387134"/>
                  </a:lnTo>
                  <a:lnTo>
                    <a:pt x="10100577" y="432866"/>
                  </a:lnTo>
                  <a:lnTo>
                    <a:pt x="10033648" y="432866"/>
                  </a:lnTo>
                  <a:lnTo>
                    <a:pt x="10033648" y="387134"/>
                  </a:lnTo>
                  <a:lnTo>
                    <a:pt x="10100577" y="387134"/>
                  </a:lnTo>
                  <a:lnTo>
                    <a:pt x="10100577" y="327329"/>
                  </a:lnTo>
                  <a:lnTo>
                    <a:pt x="10019513" y="327329"/>
                  </a:lnTo>
                  <a:lnTo>
                    <a:pt x="10019513" y="387134"/>
                  </a:lnTo>
                  <a:lnTo>
                    <a:pt x="10019513" y="432866"/>
                  </a:lnTo>
                  <a:lnTo>
                    <a:pt x="9952584" y="432866"/>
                  </a:lnTo>
                  <a:lnTo>
                    <a:pt x="9952584" y="387134"/>
                  </a:lnTo>
                  <a:lnTo>
                    <a:pt x="10019513" y="387134"/>
                  </a:lnTo>
                  <a:lnTo>
                    <a:pt x="10019513" y="327329"/>
                  </a:lnTo>
                  <a:lnTo>
                    <a:pt x="9938563" y="327329"/>
                  </a:lnTo>
                  <a:lnTo>
                    <a:pt x="9938563" y="387134"/>
                  </a:lnTo>
                  <a:lnTo>
                    <a:pt x="9938563" y="432866"/>
                  </a:lnTo>
                  <a:lnTo>
                    <a:pt x="9871634" y="432866"/>
                  </a:lnTo>
                  <a:lnTo>
                    <a:pt x="9871634" y="387134"/>
                  </a:lnTo>
                  <a:lnTo>
                    <a:pt x="9938563" y="387134"/>
                  </a:lnTo>
                  <a:lnTo>
                    <a:pt x="9938563" y="327329"/>
                  </a:lnTo>
                  <a:lnTo>
                    <a:pt x="9857486" y="327329"/>
                  </a:lnTo>
                  <a:lnTo>
                    <a:pt x="9857486" y="387134"/>
                  </a:lnTo>
                  <a:lnTo>
                    <a:pt x="9857486" y="432866"/>
                  </a:lnTo>
                  <a:lnTo>
                    <a:pt x="9790570" y="432866"/>
                  </a:lnTo>
                  <a:lnTo>
                    <a:pt x="9790570" y="387134"/>
                  </a:lnTo>
                  <a:lnTo>
                    <a:pt x="9857486" y="387134"/>
                  </a:lnTo>
                  <a:lnTo>
                    <a:pt x="9857486" y="327329"/>
                  </a:lnTo>
                  <a:lnTo>
                    <a:pt x="9776536" y="327329"/>
                  </a:lnTo>
                  <a:lnTo>
                    <a:pt x="9776536" y="387134"/>
                  </a:lnTo>
                  <a:lnTo>
                    <a:pt x="9776536" y="432866"/>
                  </a:lnTo>
                  <a:lnTo>
                    <a:pt x="9709620" y="432866"/>
                  </a:lnTo>
                  <a:lnTo>
                    <a:pt x="9709620" y="387134"/>
                  </a:lnTo>
                  <a:lnTo>
                    <a:pt x="9776536" y="387134"/>
                  </a:lnTo>
                  <a:lnTo>
                    <a:pt x="9776536" y="327329"/>
                  </a:lnTo>
                  <a:lnTo>
                    <a:pt x="9639122" y="327329"/>
                  </a:lnTo>
                  <a:lnTo>
                    <a:pt x="9635680" y="330835"/>
                  </a:lnTo>
                  <a:lnTo>
                    <a:pt x="9635680" y="510247"/>
                  </a:lnTo>
                  <a:lnTo>
                    <a:pt x="9656724" y="510247"/>
                  </a:lnTo>
                  <a:lnTo>
                    <a:pt x="9660280" y="513765"/>
                  </a:lnTo>
                  <a:lnTo>
                    <a:pt x="9660280" y="555980"/>
                  </a:lnTo>
                  <a:lnTo>
                    <a:pt x="9656724" y="559498"/>
                  </a:lnTo>
                  <a:lnTo>
                    <a:pt x="9635680" y="559498"/>
                  </a:lnTo>
                  <a:lnTo>
                    <a:pt x="9635680" y="591159"/>
                  </a:lnTo>
                  <a:lnTo>
                    <a:pt x="9639122" y="598182"/>
                  </a:lnTo>
                  <a:lnTo>
                    <a:pt x="9706051" y="598182"/>
                  </a:lnTo>
                  <a:lnTo>
                    <a:pt x="9709734" y="580656"/>
                  </a:lnTo>
                  <a:lnTo>
                    <a:pt x="9719704" y="566089"/>
                  </a:lnTo>
                  <a:lnTo>
                    <a:pt x="9734283" y="556133"/>
                  </a:lnTo>
                  <a:lnTo>
                    <a:pt x="9751809" y="552450"/>
                  </a:lnTo>
                  <a:lnTo>
                    <a:pt x="9769411" y="556133"/>
                  </a:lnTo>
                  <a:lnTo>
                    <a:pt x="9784029" y="566089"/>
                  </a:lnTo>
                  <a:lnTo>
                    <a:pt x="9793999" y="580656"/>
                  </a:lnTo>
                  <a:lnTo>
                    <a:pt x="9797694" y="598182"/>
                  </a:lnTo>
                  <a:lnTo>
                    <a:pt x="10012489" y="598182"/>
                  </a:lnTo>
                  <a:lnTo>
                    <a:pt x="10016185" y="580656"/>
                  </a:lnTo>
                  <a:lnTo>
                    <a:pt x="10026142" y="566089"/>
                  </a:lnTo>
                  <a:lnTo>
                    <a:pt x="10040722" y="556133"/>
                  </a:lnTo>
                  <a:lnTo>
                    <a:pt x="10058260" y="552450"/>
                  </a:lnTo>
                  <a:lnTo>
                    <a:pt x="10075837" y="556133"/>
                  </a:lnTo>
                  <a:lnTo>
                    <a:pt x="10090417" y="566089"/>
                  </a:lnTo>
                  <a:lnTo>
                    <a:pt x="10100348" y="580656"/>
                  </a:lnTo>
                  <a:lnTo>
                    <a:pt x="10104018" y="598182"/>
                  </a:lnTo>
                  <a:lnTo>
                    <a:pt x="10170947" y="598182"/>
                  </a:lnTo>
                  <a:lnTo>
                    <a:pt x="10174516" y="591159"/>
                  </a:lnTo>
                  <a:lnTo>
                    <a:pt x="10174516" y="559498"/>
                  </a:lnTo>
                  <a:lnTo>
                    <a:pt x="10174516" y="555980"/>
                  </a:lnTo>
                  <a:lnTo>
                    <a:pt x="10170947" y="559498"/>
                  </a:lnTo>
                  <a:lnTo>
                    <a:pt x="10156914" y="559498"/>
                  </a:lnTo>
                  <a:lnTo>
                    <a:pt x="10149903" y="552450"/>
                  </a:lnTo>
                  <a:lnTo>
                    <a:pt x="10149903" y="534873"/>
                  </a:lnTo>
                  <a:lnTo>
                    <a:pt x="10156914" y="527837"/>
                  </a:lnTo>
                  <a:lnTo>
                    <a:pt x="10167493" y="527837"/>
                  </a:lnTo>
                  <a:lnTo>
                    <a:pt x="10170947" y="531355"/>
                  </a:lnTo>
                  <a:lnTo>
                    <a:pt x="10174516" y="531355"/>
                  </a:lnTo>
                  <a:lnTo>
                    <a:pt x="10174516" y="527837"/>
                  </a:lnTo>
                  <a:lnTo>
                    <a:pt x="10174516" y="432866"/>
                  </a:lnTo>
                  <a:lnTo>
                    <a:pt x="10139324" y="432866"/>
                  </a:lnTo>
                  <a:lnTo>
                    <a:pt x="10139324" y="387134"/>
                  </a:lnTo>
                  <a:lnTo>
                    <a:pt x="10174516" y="387134"/>
                  </a:lnTo>
                  <a:lnTo>
                    <a:pt x="10174516" y="330835"/>
                  </a:lnTo>
                  <a:close/>
                </a:path>
                <a:path w="11868785" h="725170">
                  <a:moveTo>
                    <a:pt x="10635958" y="418782"/>
                  </a:moveTo>
                  <a:lnTo>
                    <a:pt x="10632389" y="415264"/>
                  </a:lnTo>
                  <a:lnTo>
                    <a:pt x="10583062" y="415264"/>
                  </a:lnTo>
                  <a:lnTo>
                    <a:pt x="10583062" y="457479"/>
                  </a:lnTo>
                  <a:lnTo>
                    <a:pt x="10583062" y="492645"/>
                  </a:lnTo>
                  <a:lnTo>
                    <a:pt x="10537304" y="492645"/>
                  </a:lnTo>
                  <a:lnTo>
                    <a:pt x="10533736" y="489140"/>
                  </a:lnTo>
                  <a:lnTo>
                    <a:pt x="10533736" y="460997"/>
                  </a:lnTo>
                  <a:lnTo>
                    <a:pt x="10537304" y="457479"/>
                  </a:lnTo>
                  <a:lnTo>
                    <a:pt x="10583062" y="457479"/>
                  </a:lnTo>
                  <a:lnTo>
                    <a:pt x="10583062" y="415264"/>
                  </a:lnTo>
                  <a:lnTo>
                    <a:pt x="10526725" y="415264"/>
                  </a:lnTo>
                  <a:lnTo>
                    <a:pt x="10526725" y="460997"/>
                  </a:lnTo>
                  <a:lnTo>
                    <a:pt x="10526725" y="489140"/>
                  </a:lnTo>
                  <a:lnTo>
                    <a:pt x="10523156" y="492645"/>
                  </a:lnTo>
                  <a:lnTo>
                    <a:pt x="10480954" y="492645"/>
                  </a:lnTo>
                  <a:lnTo>
                    <a:pt x="10477386" y="489140"/>
                  </a:lnTo>
                  <a:lnTo>
                    <a:pt x="10477386" y="460997"/>
                  </a:lnTo>
                  <a:lnTo>
                    <a:pt x="10480954" y="457479"/>
                  </a:lnTo>
                  <a:lnTo>
                    <a:pt x="10523156" y="457479"/>
                  </a:lnTo>
                  <a:lnTo>
                    <a:pt x="10526725" y="460997"/>
                  </a:lnTo>
                  <a:lnTo>
                    <a:pt x="10526725" y="415264"/>
                  </a:lnTo>
                  <a:lnTo>
                    <a:pt x="10466807" y="415264"/>
                  </a:lnTo>
                  <a:lnTo>
                    <a:pt x="10466807" y="457479"/>
                  </a:lnTo>
                  <a:lnTo>
                    <a:pt x="10466807" y="492645"/>
                  </a:lnTo>
                  <a:lnTo>
                    <a:pt x="10421048" y="492645"/>
                  </a:lnTo>
                  <a:lnTo>
                    <a:pt x="10421048" y="457479"/>
                  </a:lnTo>
                  <a:lnTo>
                    <a:pt x="10466807" y="457479"/>
                  </a:lnTo>
                  <a:lnTo>
                    <a:pt x="10466807" y="415264"/>
                  </a:lnTo>
                  <a:lnTo>
                    <a:pt x="10410469" y="415264"/>
                  </a:lnTo>
                  <a:lnTo>
                    <a:pt x="10410469" y="457479"/>
                  </a:lnTo>
                  <a:lnTo>
                    <a:pt x="10410469" y="492645"/>
                  </a:lnTo>
                  <a:lnTo>
                    <a:pt x="10364699" y="492645"/>
                  </a:lnTo>
                  <a:lnTo>
                    <a:pt x="10361130" y="489140"/>
                  </a:lnTo>
                  <a:lnTo>
                    <a:pt x="10361130" y="460997"/>
                  </a:lnTo>
                  <a:lnTo>
                    <a:pt x="10364699" y="457479"/>
                  </a:lnTo>
                  <a:lnTo>
                    <a:pt x="10410469" y="457479"/>
                  </a:lnTo>
                  <a:lnTo>
                    <a:pt x="10410469" y="415264"/>
                  </a:lnTo>
                  <a:lnTo>
                    <a:pt x="10354119" y="415264"/>
                  </a:lnTo>
                  <a:lnTo>
                    <a:pt x="10354119" y="460997"/>
                  </a:lnTo>
                  <a:lnTo>
                    <a:pt x="10354119" y="489140"/>
                  </a:lnTo>
                  <a:lnTo>
                    <a:pt x="10350678" y="492645"/>
                  </a:lnTo>
                  <a:lnTo>
                    <a:pt x="10308361" y="492645"/>
                  </a:lnTo>
                  <a:lnTo>
                    <a:pt x="10304793" y="489140"/>
                  </a:lnTo>
                  <a:lnTo>
                    <a:pt x="10304793" y="460997"/>
                  </a:lnTo>
                  <a:lnTo>
                    <a:pt x="10308361" y="457479"/>
                  </a:lnTo>
                  <a:lnTo>
                    <a:pt x="10350678" y="457479"/>
                  </a:lnTo>
                  <a:lnTo>
                    <a:pt x="10354119" y="460997"/>
                  </a:lnTo>
                  <a:lnTo>
                    <a:pt x="10354119" y="415264"/>
                  </a:lnTo>
                  <a:lnTo>
                    <a:pt x="10255580" y="415264"/>
                  </a:lnTo>
                  <a:lnTo>
                    <a:pt x="10252011" y="418782"/>
                  </a:lnTo>
                  <a:lnTo>
                    <a:pt x="10252011" y="545426"/>
                  </a:lnTo>
                  <a:lnTo>
                    <a:pt x="10266045" y="545426"/>
                  </a:lnTo>
                  <a:lnTo>
                    <a:pt x="10269601" y="548944"/>
                  </a:lnTo>
                  <a:lnTo>
                    <a:pt x="10269601" y="580605"/>
                  </a:lnTo>
                  <a:lnTo>
                    <a:pt x="10252011" y="580605"/>
                  </a:lnTo>
                  <a:lnTo>
                    <a:pt x="10252011" y="605231"/>
                  </a:lnTo>
                  <a:lnTo>
                    <a:pt x="10255580" y="608736"/>
                  </a:lnTo>
                  <a:lnTo>
                    <a:pt x="10301338" y="608736"/>
                  </a:lnTo>
                  <a:lnTo>
                    <a:pt x="10303815" y="596379"/>
                  </a:lnTo>
                  <a:lnTo>
                    <a:pt x="10310558" y="586320"/>
                  </a:lnTo>
                  <a:lnTo>
                    <a:pt x="10320604" y="579564"/>
                  </a:lnTo>
                  <a:lnTo>
                    <a:pt x="10332961" y="577088"/>
                  </a:lnTo>
                  <a:lnTo>
                    <a:pt x="10345953" y="579564"/>
                  </a:lnTo>
                  <a:lnTo>
                    <a:pt x="10357256" y="586320"/>
                  </a:lnTo>
                  <a:lnTo>
                    <a:pt x="10365245" y="596379"/>
                  </a:lnTo>
                  <a:lnTo>
                    <a:pt x="10368267" y="608736"/>
                  </a:lnTo>
                  <a:lnTo>
                    <a:pt x="10519702" y="608736"/>
                  </a:lnTo>
                  <a:lnTo>
                    <a:pt x="10522725" y="596379"/>
                  </a:lnTo>
                  <a:lnTo>
                    <a:pt x="10530700" y="586320"/>
                  </a:lnTo>
                  <a:lnTo>
                    <a:pt x="10541978" y="579564"/>
                  </a:lnTo>
                  <a:lnTo>
                    <a:pt x="10554894" y="577088"/>
                  </a:lnTo>
                  <a:lnTo>
                    <a:pt x="10567276" y="579564"/>
                  </a:lnTo>
                  <a:lnTo>
                    <a:pt x="10577360" y="586320"/>
                  </a:lnTo>
                  <a:lnTo>
                    <a:pt x="10584142" y="596379"/>
                  </a:lnTo>
                  <a:lnTo>
                    <a:pt x="10586631" y="608736"/>
                  </a:lnTo>
                  <a:lnTo>
                    <a:pt x="10632389" y="608736"/>
                  </a:lnTo>
                  <a:lnTo>
                    <a:pt x="10635958" y="605231"/>
                  </a:lnTo>
                  <a:lnTo>
                    <a:pt x="10635958" y="580605"/>
                  </a:lnTo>
                  <a:lnTo>
                    <a:pt x="10625379" y="580605"/>
                  </a:lnTo>
                  <a:lnTo>
                    <a:pt x="10618254" y="577088"/>
                  </a:lnTo>
                  <a:lnTo>
                    <a:pt x="10618254" y="566534"/>
                  </a:lnTo>
                  <a:lnTo>
                    <a:pt x="10625379" y="559498"/>
                  </a:lnTo>
                  <a:lnTo>
                    <a:pt x="10635958" y="559498"/>
                  </a:lnTo>
                  <a:lnTo>
                    <a:pt x="10635958" y="492645"/>
                  </a:lnTo>
                  <a:lnTo>
                    <a:pt x="10614800" y="492645"/>
                  </a:lnTo>
                  <a:lnTo>
                    <a:pt x="10611231" y="489140"/>
                  </a:lnTo>
                  <a:lnTo>
                    <a:pt x="10611231" y="460997"/>
                  </a:lnTo>
                  <a:lnTo>
                    <a:pt x="10614800" y="457479"/>
                  </a:lnTo>
                  <a:lnTo>
                    <a:pt x="10635958" y="457479"/>
                  </a:lnTo>
                  <a:lnTo>
                    <a:pt x="10635958" y="418782"/>
                  </a:lnTo>
                  <a:close/>
                </a:path>
                <a:path w="11868785" h="725170">
                  <a:moveTo>
                    <a:pt x="11868633" y="707250"/>
                  </a:moveTo>
                  <a:lnTo>
                    <a:pt x="11865064" y="700201"/>
                  </a:lnTo>
                  <a:lnTo>
                    <a:pt x="2168918" y="700201"/>
                  </a:lnTo>
                  <a:lnTo>
                    <a:pt x="2175941" y="693166"/>
                  </a:lnTo>
                  <a:lnTo>
                    <a:pt x="2080844" y="693166"/>
                  </a:lnTo>
                  <a:lnTo>
                    <a:pt x="2057222" y="690587"/>
                  </a:lnTo>
                  <a:lnTo>
                    <a:pt x="2012505" y="670902"/>
                  </a:lnTo>
                  <a:lnTo>
                    <a:pt x="1908251" y="573557"/>
                  </a:lnTo>
                  <a:lnTo>
                    <a:pt x="1900313" y="550697"/>
                  </a:lnTo>
                  <a:lnTo>
                    <a:pt x="1902294" y="538937"/>
                  </a:lnTo>
                  <a:lnTo>
                    <a:pt x="1985746" y="425818"/>
                  </a:lnTo>
                  <a:lnTo>
                    <a:pt x="2037283" y="381406"/>
                  </a:lnTo>
                  <a:lnTo>
                    <a:pt x="2102002" y="366014"/>
                  </a:lnTo>
                  <a:lnTo>
                    <a:pt x="2214689" y="366014"/>
                  </a:lnTo>
                  <a:lnTo>
                    <a:pt x="2214689" y="358978"/>
                  </a:lnTo>
                  <a:lnTo>
                    <a:pt x="2221700" y="355460"/>
                  </a:lnTo>
                  <a:lnTo>
                    <a:pt x="2337955" y="355460"/>
                  </a:lnTo>
                  <a:lnTo>
                    <a:pt x="2341524" y="362496"/>
                  </a:lnTo>
                  <a:lnTo>
                    <a:pt x="2341524" y="366014"/>
                  </a:lnTo>
                  <a:lnTo>
                    <a:pt x="2503538" y="366014"/>
                  </a:lnTo>
                  <a:lnTo>
                    <a:pt x="2514104" y="355460"/>
                  </a:lnTo>
                  <a:lnTo>
                    <a:pt x="2609215" y="260489"/>
                  </a:lnTo>
                  <a:lnTo>
                    <a:pt x="2813431" y="260489"/>
                  </a:lnTo>
                  <a:lnTo>
                    <a:pt x="2707754" y="366014"/>
                  </a:lnTo>
                  <a:lnTo>
                    <a:pt x="4067264" y="366014"/>
                  </a:lnTo>
                  <a:lnTo>
                    <a:pt x="4084853" y="387134"/>
                  </a:lnTo>
                  <a:lnTo>
                    <a:pt x="2330945" y="387134"/>
                  </a:lnTo>
                  <a:lnTo>
                    <a:pt x="2313355" y="418782"/>
                  </a:lnTo>
                  <a:lnTo>
                    <a:pt x="2313355" y="425818"/>
                  </a:lnTo>
                  <a:lnTo>
                    <a:pt x="2306218" y="432866"/>
                  </a:lnTo>
                  <a:lnTo>
                    <a:pt x="2271039" y="460997"/>
                  </a:lnTo>
                  <a:lnTo>
                    <a:pt x="2267585" y="460997"/>
                  </a:lnTo>
                  <a:lnTo>
                    <a:pt x="2264016" y="464515"/>
                  </a:lnTo>
                  <a:lnTo>
                    <a:pt x="2175941" y="464515"/>
                  </a:lnTo>
                  <a:lnTo>
                    <a:pt x="2168918" y="457479"/>
                  </a:lnTo>
                  <a:lnTo>
                    <a:pt x="2172487" y="450443"/>
                  </a:lnTo>
                  <a:lnTo>
                    <a:pt x="2204110" y="387134"/>
                  </a:lnTo>
                  <a:lnTo>
                    <a:pt x="2109012" y="387134"/>
                  </a:lnTo>
                  <a:lnTo>
                    <a:pt x="2078177" y="390372"/>
                  </a:lnTo>
                  <a:lnTo>
                    <a:pt x="2024354" y="415328"/>
                  </a:lnTo>
                  <a:lnTo>
                    <a:pt x="1932965" y="531355"/>
                  </a:lnTo>
                  <a:lnTo>
                    <a:pt x="1928050" y="548944"/>
                  </a:lnTo>
                  <a:lnTo>
                    <a:pt x="1930412" y="558063"/>
                  </a:lnTo>
                  <a:lnTo>
                    <a:pt x="2024494" y="654469"/>
                  </a:lnTo>
                  <a:lnTo>
                    <a:pt x="2070049" y="677722"/>
                  </a:lnTo>
                  <a:lnTo>
                    <a:pt x="2087854" y="679094"/>
                  </a:lnTo>
                  <a:lnTo>
                    <a:pt x="2190089" y="679094"/>
                  </a:lnTo>
                  <a:lnTo>
                    <a:pt x="2404948" y="464515"/>
                  </a:lnTo>
                  <a:lnTo>
                    <a:pt x="2457780" y="411746"/>
                  </a:lnTo>
                  <a:lnTo>
                    <a:pt x="4592066" y="415264"/>
                  </a:lnTo>
                  <a:lnTo>
                    <a:pt x="4589272" y="411746"/>
                  </a:lnTo>
                  <a:lnTo>
                    <a:pt x="4468800" y="260489"/>
                  </a:lnTo>
                  <a:lnTo>
                    <a:pt x="5948121" y="260489"/>
                  </a:lnTo>
                  <a:lnTo>
                    <a:pt x="5926963" y="235864"/>
                  </a:lnTo>
                  <a:lnTo>
                    <a:pt x="2182952" y="235864"/>
                  </a:lnTo>
                  <a:lnTo>
                    <a:pt x="2134311" y="248780"/>
                  </a:lnTo>
                  <a:lnTo>
                    <a:pt x="2089658" y="270598"/>
                  </a:lnTo>
                  <a:lnTo>
                    <a:pt x="2050275" y="299669"/>
                  </a:lnTo>
                  <a:lnTo>
                    <a:pt x="2017483" y="334352"/>
                  </a:lnTo>
                  <a:lnTo>
                    <a:pt x="1887207" y="506730"/>
                  </a:lnTo>
                  <a:lnTo>
                    <a:pt x="1870430" y="552462"/>
                  </a:lnTo>
                  <a:lnTo>
                    <a:pt x="1876259" y="576973"/>
                  </a:lnTo>
                  <a:lnTo>
                    <a:pt x="1992757" y="693166"/>
                  </a:lnTo>
                  <a:lnTo>
                    <a:pt x="2040839" y="718896"/>
                  </a:lnTo>
                  <a:lnTo>
                    <a:pt x="2063254" y="724827"/>
                  </a:lnTo>
                  <a:lnTo>
                    <a:pt x="11865064" y="724827"/>
                  </a:lnTo>
                  <a:lnTo>
                    <a:pt x="11868633" y="721321"/>
                  </a:lnTo>
                  <a:lnTo>
                    <a:pt x="11868633" y="7072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3" name="object 4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26644" y="5763080"/>
              <a:ext cx="66923" cy="6684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634" y="5763080"/>
              <a:ext cx="66923" cy="66842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10311918" y="5787707"/>
              <a:ext cx="264160" cy="42545"/>
            </a:xfrm>
            <a:custGeom>
              <a:avLst/>
              <a:gdLst/>
              <a:ahLst/>
              <a:cxnLst/>
              <a:rect l="l" t="t" r="r" b="b"/>
              <a:pathLst>
                <a:path w="264159" h="42545">
                  <a:moveTo>
                    <a:pt x="45770" y="21107"/>
                  </a:moveTo>
                  <a:lnTo>
                    <a:pt x="43891" y="13360"/>
                  </a:lnTo>
                  <a:lnTo>
                    <a:pt x="38709" y="6604"/>
                  </a:lnTo>
                  <a:lnTo>
                    <a:pt x="30873" y="1816"/>
                  </a:lnTo>
                  <a:lnTo>
                    <a:pt x="21043" y="0"/>
                  </a:lnTo>
                  <a:lnTo>
                    <a:pt x="13296" y="1816"/>
                  </a:lnTo>
                  <a:lnTo>
                    <a:pt x="6553" y="6604"/>
                  </a:lnTo>
                  <a:lnTo>
                    <a:pt x="1803" y="13360"/>
                  </a:lnTo>
                  <a:lnTo>
                    <a:pt x="0" y="21107"/>
                  </a:lnTo>
                  <a:lnTo>
                    <a:pt x="1803" y="28867"/>
                  </a:lnTo>
                  <a:lnTo>
                    <a:pt x="6553" y="35623"/>
                  </a:lnTo>
                  <a:lnTo>
                    <a:pt x="13296" y="40411"/>
                  </a:lnTo>
                  <a:lnTo>
                    <a:pt x="21043" y="42227"/>
                  </a:lnTo>
                  <a:lnTo>
                    <a:pt x="30873" y="40411"/>
                  </a:lnTo>
                  <a:lnTo>
                    <a:pt x="38709" y="35623"/>
                  </a:lnTo>
                  <a:lnTo>
                    <a:pt x="43891" y="28867"/>
                  </a:lnTo>
                  <a:lnTo>
                    <a:pt x="45770" y="21107"/>
                  </a:lnTo>
                  <a:close/>
                </a:path>
                <a:path w="264159" h="42545">
                  <a:moveTo>
                    <a:pt x="264134" y="21107"/>
                  </a:moveTo>
                  <a:lnTo>
                    <a:pt x="262318" y="13360"/>
                  </a:lnTo>
                  <a:lnTo>
                    <a:pt x="257517" y="6604"/>
                  </a:lnTo>
                  <a:lnTo>
                    <a:pt x="250748" y="1816"/>
                  </a:lnTo>
                  <a:lnTo>
                    <a:pt x="242976" y="0"/>
                  </a:lnTo>
                  <a:lnTo>
                    <a:pt x="233756" y="1816"/>
                  </a:lnTo>
                  <a:lnTo>
                    <a:pt x="227139" y="6604"/>
                  </a:lnTo>
                  <a:lnTo>
                    <a:pt x="223151" y="13360"/>
                  </a:lnTo>
                  <a:lnTo>
                    <a:pt x="221818" y="21107"/>
                  </a:lnTo>
                  <a:lnTo>
                    <a:pt x="223151" y="28867"/>
                  </a:lnTo>
                  <a:lnTo>
                    <a:pt x="227139" y="35623"/>
                  </a:lnTo>
                  <a:lnTo>
                    <a:pt x="233756" y="40411"/>
                  </a:lnTo>
                  <a:lnTo>
                    <a:pt x="242976" y="42227"/>
                  </a:lnTo>
                  <a:lnTo>
                    <a:pt x="250748" y="40411"/>
                  </a:lnTo>
                  <a:lnTo>
                    <a:pt x="257517" y="35623"/>
                  </a:lnTo>
                  <a:lnTo>
                    <a:pt x="262318" y="28867"/>
                  </a:lnTo>
                  <a:lnTo>
                    <a:pt x="264134" y="211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object 46"/>
            <p:cNvSpPr/>
            <p:nvPr/>
          </p:nvSpPr>
          <p:spPr>
            <a:xfrm>
              <a:off x="11719560" y="0"/>
              <a:ext cx="472440" cy="6858000"/>
            </a:xfrm>
            <a:custGeom>
              <a:avLst/>
              <a:gdLst/>
              <a:ahLst/>
              <a:cxnLst/>
              <a:rect l="l" t="t" r="r" b="b"/>
              <a:pathLst>
                <a:path w="472440" h="6858000">
                  <a:moveTo>
                    <a:pt x="47244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72440" y="6858000"/>
                  </a:lnTo>
                  <a:lnTo>
                    <a:pt x="472440" y="0"/>
                  </a:lnTo>
                  <a:close/>
                </a:path>
              </a:pathLst>
            </a:custGeom>
            <a:solidFill>
              <a:srgbClr val="DC002D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object 47"/>
            <p:cNvSpPr/>
            <p:nvPr/>
          </p:nvSpPr>
          <p:spPr>
            <a:xfrm>
              <a:off x="11786616" y="89915"/>
              <a:ext cx="346075" cy="234950"/>
            </a:xfrm>
            <a:custGeom>
              <a:avLst/>
              <a:gdLst/>
              <a:ahLst/>
              <a:cxnLst/>
              <a:rect l="l" t="t" r="r" b="b"/>
              <a:pathLst>
                <a:path w="346075" h="234950">
                  <a:moveTo>
                    <a:pt x="300228" y="92964"/>
                  </a:moveTo>
                  <a:lnTo>
                    <a:pt x="298196" y="92964"/>
                  </a:lnTo>
                  <a:lnTo>
                    <a:pt x="229616" y="97282"/>
                  </a:lnTo>
                  <a:lnTo>
                    <a:pt x="223393" y="97536"/>
                  </a:lnTo>
                  <a:lnTo>
                    <a:pt x="186055" y="108585"/>
                  </a:lnTo>
                  <a:lnTo>
                    <a:pt x="166116" y="140843"/>
                  </a:lnTo>
                  <a:lnTo>
                    <a:pt x="161798" y="156337"/>
                  </a:lnTo>
                  <a:lnTo>
                    <a:pt x="145669" y="194310"/>
                  </a:lnTo>
                  <a:lnTo>
                    <a:pt x="110744" y="218440"/>
                  </a:lnTo>
                  <a:lnTo>
                    <a:pt x="69596" y="223786"/>
                  </a:lnTo>
                  <a:lnTo>
                    <a:pt x="33655" y="224663"/>
                  </a:lnTo>
                  <a:lnTo>
                    <a:pt x="7747" y="224663"/>
                  </a:lnTo>
                  <a:lnTo>
                    <a:pt x="6223" y="224790"/>
                  </a:lnTo>
                  <a:lnTo>
                    <a:pt x="5080" y="225310"/>
                  </a:lnTo>
                  <a:lnTo>
                    <a:pt x="4064" y="226060"/>
                  </a:lnTo>
                  <a:lnTo>
                    <a:pt x="3429" y="227457"/>
                  </a:lnTo>
                  <a:lnTo>
                    <a:pt x="0" y="234569"/>
                  </a:lnTo>
                  <a:lnTo>
                    <a:pt x="113030" y="234569"/>
                  </a:lnTo>
                  <a:lnTo>
                    <a:pt x="121031" y="234696"/>
                  </a:lnTo>
                  <a:lnTo>
                    <a:pt x="128905" y="234569"/>
                  </a:lnTo>
                  <a:lnTo>
                    <a:pt x="170561" y="228981"/>
                  </a:lnTo>
                  <a:lnTo>
                    <a:pt x="206121" y="209562"/>
                  </a:lnTo>
                  <a:lnTo>
                    <a:pt x="228219" y="176530"/>
                  </a:lnTo>
                  <a:lnTo>
                    <a:pt x="234188" y="141986"/>
                  </a:lnTo>
                  <a:lnTo>
                    <a:pt x="234569" y="137934"/>
                  </a:lnTo>
                  <a:lnTo>
                    <a:pt x="256032" y="106426"/>
                  </a:lnTo>
                  <a:lnTo>
                    <a:pt x="294767" y="100584"/>
                  </a:lnTo>
                  <a:lnTo>
                    <a:pt x="296291" y="100330"/>
                  </a:lnTo>
                  <a:lnTo>
                    <a:pt x="296672" y="99822"/>
                  </a:lnTo>
                  <a:lnTo>
                    <a:pt x="298450" y="96520"/>
                  </a:lnTo>
                  <a:lnTo>
                    <a:pt x="300228" y="92964"/>
                  </a:lnTo>
                  <a:close/>
                </a:path>
                <a:path w="346075" h="234950">
                  <a:moveTo>
                    <a:pt x="345948" y="0"/>
                  </a:moveTo>
                  <a:lnTo>
                    <a:pt x="342519" y="0"/>
                  </a:lnTo>
                  <a:lnTo>
                    <a:pt x="192151" y="127"/>
                  </a:lnTo>
                  <a:lnTo>
                    <a:pt x="150749" y="3810"/>
                  </a:lnTo>
                  <a:lnTo>
                    <a:pt x="115570" y="20193"/>
                  </a:lnTo>
                  <a:lnTo>
                    <a:pt x="91059" y="51689"/>
                  </a:lnTo>
                  <a:lnTo>
                    <a:pt x="84582" y="65405"/>
                  </a:lnTo>
                  <a:lnTo>
                    <a:pt x="77724" y="79121"/>
                  </a:lnTo>
                  <a:lnTo>
                    <a:pt x="147701" y="79248"/>
                  </a:lnTo>
                  <a:lnTo>
                    <a:pt x="149479" y="78613"/>
                  </a:lnTo>
                  <a:lnTo>
                    <a:pt x="154305" y="70612"/>
                  </a:lnTo>
                  <a:lnTo>
                    <a:pt x="163068" y="56642"/>
                  </a:lnTo>
                  <a:lnTo>
                    <a:pt x="194564" y="28067"/>
                  </a:lnTo>
                  <a:lnTo>
                    <a:pt x="238125" y="14351"/>
                  </a:lnTo>
                  <a:lnTo>
                    <a:pt x="283083" y="11176"/>
                  </a:lnTo>
                  <a:lnTo>
                    <a:pt x="336042" y="11176"/>
                  </a:lnTo>
                  <a:lnTo>
                    <a:pt x="339344" y="10795"/>
                  </a:lnTo>
                  <a:lnTo>
                    <a:pt x="340487" y="10033"/>
                  </a:lnTo>
                  <a:lnTo>
                    <a:pt x="341630" y="8890"/>
                  </a:lnTo>
                  <a:lnTo>
                    <a:pt x="342265" y="7239"/>
                  </a:lnTo>
                  <a:lnTo>
                    <a:pt x="3459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8" name="object 4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97283" y="195071"/>
              <a:ext cx="126492" cy="10820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1987783" y="112776"/>
              <a:ext cx="134620" cy="56515"/>
            </a:xfrm>
            <a:custGeom>
              <a:avLst/>
              <a:gdLst/>
              <a:ahLst/>
              <a:cxnLst/>
              <a:rect l="l" t="t" r="r" b="b"/>
              <a:pathLst>
                <a:path w="134620" h="56514">
                  <a:moveTo>
                    <a:pt x="134112" y="0"/>
                  </a:moveTo>
                  <a:lnTo>
                    <a:pt x="132969" y="0"/>
                  </a:lnTo>
                  <a:lnTo>
                    <a:pt x="99949" y="1143"/>
                  </a:lnTo>
                  <a:lnTo>
                    <a:pt x="56642" y="7239"/>
                  </a:lnTo>
                  <a:lnTo>
                    <a:pt x="21971" y="25273"/>
                  </a:lnTo>
                  <a:lnTo>
                    <a:pt x="0" y="56260"/>
                  </a:lnTo>
                  <a:lnTo>
                    <a:pt x="1270" y="56388"/>
                  </a:lnTo>
                  <a:lnTo>
                    <a:pt x="106172" y="56260"/>
                  </a:lnTo>
                  <a:lnTo>
                    <a:pt x="107315" y="54991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1013989" y="1875097"/>
            <a:ext cx="10581112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5410"/>
              </a:lnSpc>
              <a:spcBef>
                <a:spcPts val="100"/>
              </a:spcBef>
            </a:pPr>
            <a:r>
              <a:rPr lang="it-IT" sz="4800" dirty="0"/>
              <a:t>Proposta riorganizzativa FS SEC  </a:t>
            </a:r>
            <a:br>
              <a:rPr lang="it-IT" sz="4800" dirty="0"/>
            </a:br>
            <a:r>
              <a:rPr lang="it-IT" sz="4800" dirty="0"/>
              <a:t>Presidio di Roma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8AB11C03-D123-2365-CED3-81D88097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31978"/>
            <a:ext cx="11176620" cy="1117496"/>
          </a:xfrm>
        </p:spPr>
        <p:txBody>
          <a:bodyPr/>
          <a:lstStyle/>
          <a:p>
            <a:r>
              <a:rPr lang="it-IT" dirty="0"/>
              <a:t>SETTORE GATE – ROMA TERMINI</a:t>
            </a:r>
            <a:br>
              <a:rPr lang="it-IT" sz="2000" dirty="0"/>
            </a:br>
            <a:r>
              <a:rPr lang="it-IT" sz="2400" i="1" dirty="0">
                <a:solidFill>
                  <a:srgbClr val="0E6B69"/>
                </a:solidFill>
              </a:rPr>
              <a:t>ATTUALE configurazione Gate</a:t>
            </a:r>
            <a:endParaRPr lang="it-IT" i="1" dirty="0">
              <a:solidFill>
                <a:srgbClr val="0E6B69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7A132B1-8DEA-FD60-BF12-3402C9EBEC7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2896632" y="2511875"/>
            <a:ext cx="8575184" cy="3992552"/>
          </a:xfrm>
          <a:prstGeom prst="rect">
            <a:avLst/>
          </a:prstGeom>
        </p:spPr>
      </p:pic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CE4A6408-3EA1-2EB0-9BA6-D7C309D7C317}"/>
              </a:ext>
            </a:extLst>
          </p:cNvPr>
          <p:cNvSpPr/>
          <p:nvPr/>
        </p:nvSpPr>
        <p:spPr>
          <a:xfrm>
            <a:off x="3542181" y="3076431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193960E6-3D77-4BAC-97F7-35B635A5277F}"/>
              </a:ext>
            </a:extLst>
          </p:cNvPr>
          <p:cNvSpPr/>
          <p:nvPr/>
        </p:nvSpPr>
        <p:spPr>
          <a:xfrm>
            <a:off x="3542181" y="361354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EB6A0DE8-2B57-1234-1B13-9AB272F5D3BA}"/>
              </a:ext>
            </a:extLst>
          </p:cNvPr>
          <p:cNvSpPr/>
          <p:nvPr/>
        </p:nvSpPr>
        <p:spPr>
          <a:xfrm>
            <a:off x="3542181" y="3879138"/>
            <a:ext cx="186613" cy="10263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13BC29F7-5C2D-1699-2651-EE232B60C2C7}"/>
              </a:ext>
            </a:extLst>
          </p:cNvPr>
          <p:cNvSpPr/>
          <p:nvPr/>
        </p:nvSpPr>
        <p:spPr>
          <a:xfrm>
            <a:off x="3542181" y="4393602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A76E6D15-EC92-693C-224E-AFCAD870958E}"/>
              </a:ext>
            </a:extLst>
          </p:cNvPr>
          <p:cNvSpPr/>
          <p:nvPr/>
        </p:nvSpPr>
        <p:spPr>
          <a:xfrm>
            <a:off x="3552134" y="5162437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05A1595C-E33E-6C4D-DDCE-BA0E389F851B}"/>
              </a:ext>
            </a:extLst>
          </p:cNvPr>
          <p:cNvSpPr/>
          <p:nvPr/>
        </p:nvSpPr>
        <p:spPr>
          <a:xfrm rot="10800000">
            <a:off x="3542179" y="5413720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C9095F70-168C-B45A-3DD5-F869323B7743}"/>
              </a:ext>
            </a:extLst>
          </p:cNvPr>
          <p:cNvSpPr/>
          <p:nvPr/>
        </p:nvSpPr>
        <p:spPr>
          <a:xfrm rot="10800000">
            <a:off x="3545811" y="3344985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1988570D-6E7C-3E84-9E2B-CA4407C4668E}"/>
              </a:ext>
            </a:extLst>
          </p:cNvPr>
          <p:cNvSpPr/>
          <p:nvPr/>
        </p:nvSpPr>
        <p:spPr>
          <a:xfrm rot="10800000">
            <a:off x="3542181" y="4117348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64820747-0ADF-933C-3590-323D6A89B3D5}"/>
              </a:ext>
            </a:extLst>
          </p:cNvPr>
          <p:cNvSpPr/>
          <p:nvPr/>
        </p:nvSpPr>
        <p:spPr>
          <a:xfrm rot="10800000">
            <a:off x="3542180" y="4641357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7238AD4C-2B96-82B4-7630-1A57E5F5103A}"/>
              </a:ext>
            </a:extLst>
          </p:cNvPr>
          <p:cNvSpPr/>
          <p:nvPr/>
        </p:nvSpPr>
        <p:spPr>
          <a:xfrm rot="10800000">
            <a:off x="3542178" y="489994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0D90A2C4-168C-838E-639D-1D934FC4B2CB}"/>
              </a:ext>
            </a:extLst>
          </p:cNvPr>
          <p:cNvSpPr/>
          <p:nvPr/>
        </p:nvSpPr>
        <p:spPr>
          <a:xfrm>
            <a:off x="3542176" y="5643375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D96C075C-86FD-AE45-0B48-13FF91995472}"/>
              </a:ext>
            </a:extLst>
          </p:cNvPr>
          <p:cNvSpPr/>
          <p:nvPr/>
        </p:nvSpPr>
        <p:spPr>
          <a:xfrm rot="10800000">
            <a:off x="3934249" y="584589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F40A6187-1AB8-0EFF-A4E6-07D02A25EA92}"/>
              </a:ext>
            </a:extLst>
          </p:cNvPr>
          <p:cNvSpPr/>
          <p:nvPr/>
        </p:nvSpPr>
        <p:spPr>
          <a:xfrm rot="10800000">
            <a:off x="3542178" y="6151516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8A0686FE-2445-B518-AF16-F570C63DD2ED}"/>
              </a:ext>
            </a:extLst>
          </p:cNvPr>
          <p:cNvSpPr/>
          <p:nvPr/>
        </p:nvSpPr>
        <p:spPr>
          <a:xfrm>
            <a:off x="3542178" y="6054934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C4FCC510-C2D2-D6C4-80C1-605BA571F2B7}"/>
              </a:ext>
            </a:extLst>
          </p:cNvPr>
          <p:cNvSpPr/>
          <p:nvPr/>
        </p:nvSpPr>
        <p:spPr>
          <a:xfrm rot="16200000">
            <a:off x="6128778" y="2553863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>
            <a:extLst>
              <a:ext uri="{FF2B5EF4-FFF2-40B4-BE49-F238E27FC236}">
                <a16:creationId xmlns:a16="http://schemas.microsoft.com/office/drawing/2014/main" id="{D7627FDE-47FE-53FE-C8B5-F62B56CB79FA}"/>
              </a:ext>
            </a:extLst>
          </p:cNvPr>
          <p:cNvSpPr/>
          <p:nvPr/>
        </p:nvSpPr>
        <p:spPr>
          <a:xfrm rot="5400000">
            <a:off x="6026141" y="2553863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DF61CAF5-8772-D92A-5B64-A9953BBDF9E6}"/>
              </a:ext>
            </a:extLst>
          </p:cNvPr>
          <p:cNvSpPr/>
          <p:nvPr/>
        </p:nvSpPr>
        <p:spPr>
          <a:xfrm rot="16200000">
            <a:off x="10404588" y="6193781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>
            <a:extLst>
              <a:ext uri="{FF2B5EF4-FFF2-40B4-BE49-F238E27FC236}">
                <a16:creationId xmlns:a16="http://schemas.microsoft.com/office/drawing/2014/main" id="{234872D0-11CD-70BB-2023-C3981436863A}"/>
              </a:ext>
            </a:extLst>
          </p:cNvPr>
          <p:cNvSpPr/>
          <p:nvPr/>
        </p:nvSpPr>
        <p:spPr>
          <a:xfrm rot="5400000">
            <a:off x="10301951" y="6193781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a destra 23">
            <a:extLst>
              <a:ext uri="{FF2B5EF4-FFF2-40B4-BE49-F238E27FC236}">
                <a16:creationId xmlns:a16="http://schemas.microsoft.com/office/drawing/2014/main" id="{603810DC-BAE8-6682-BDE7-AB425603D67E}"/>
              </a:ext>
            </a:extLst>
          </p:cNvPr>
          <p:cNvSpPr/>
          <p:nvPr/>
        </p:nvSpPr>
        <p:spPr>
          <a:xfrm rot="16200000">
            <a:off x="9894009" y="6287087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 destra 24">
            <a:extLst>
              <a:ext uri="{FF2B5EF4-FFF2-40B4-BE49-F238E27FC236}">
                <a16:creationId xmlns:a16="http://schemas.microsoft.com/office/drawing/2014/main" id="{EA741FE0-04B2-C22C-8802-F9E56F352C9C}"/>
              </a:ext>
            </a:extLst>
          </p:cNvPr>
          <p:cNvSpPr/>
          <p:nvPr/>
        </p:nvSpPr>
        <p:spPr>
          <a:xfrm rot="5400000">
            <a:off x="9791372" y="6287087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1556807B-0397-6D0A-2826-70D593068FAF}"/>
              </a:ext>
            </a:extLst>
          </p:cNvPr>
          <p:cNvSpPr/>
          <p:nvPr/>
        </p:nvSpPr>
        <p:spPr>
          <a:xfrm>
            <a:off x="9643288" y="6027047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Civ</a:t>
            </a:r>
            <a:r>
              <a:rPr lang="it-IT" sz="9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48</a:t>
            </a:r>
            <a:endParaRPr lang="it-IT" sz="90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FD308424-AE5C-EB76-B228-C374877BC96A}"/>
              </a:ext>
            </a:extLst>
          </p:cNvPr>
          <p:cNvSpPr/>
          <p:nvPr/>
        </p:nvSpPr>
        <p:spPr>
          <a:xfrm rot="16200000">
            <a:off x="6128778" y="6206560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a destra 27">
            <a:extLst>
              <a:ext uri="{FF2B5EF4-FFF2-40B4-BE49-F238E27FC236}">
                <a16:creationId xmlns:a16="http://schemas.microsoft.com/office/drawing/2014/main" id="{C4C30D7B-636E-9C6E-FD13-3776A385DC3A}"/>
              </a:ext>
            </a:extLst>
          </p:cNvPr>
          <p:cNvSpPr/>
          <p:nvPr/>
        </p:nvSpPr>
        <p:spPr>
          <a:xfrm rot="5400000">
            <a:off x="6026141" y="620656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47728116-7F7F-CD60-5751-2A1D509EA929}"/>
              </a:ext>
            </a:extLst>
          </p:cNvPr>
          <p:cNvSpPr/>
          <p:nvPr/>
        </p:nvSpPr>
        <p:spPr>
          <a:xfrm>
            <a:off x="9626114" y="5780372"/>
            <a:ext cx="60259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A93C3EA1-531A-1787-5F2E-2028A0E4573E}"/>
              </a:ext>
            </a:extLst>
          </p:cNvPr>
          <p:cNvSpPr/>
          <p:nvPr/>
        </p:nvSpPr>
        <p:spPr>
          <a:xfrm>
            <a:off x="3939096" y="2742561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Freccia a destra 39">
            <a:extLst>
              <a:ext uri="{FF2B5EF4-FFF2-40B4-BE49-F238E27FC236}">
                <a16:creationId xmlns:a16="http://schemas.microsoft.com/office/drawing/2014/main" id="{55A48765-7045-EEA4-009D-3F1B42BF228B}"/>
              </a:ext>
            </a:extLst>
          </p:cNvPr>
          <p:cNvSpPr/>
          <p:nvPr/>
        </p:nvSpPr>
        <p:spPr>
          <a:xfrm rot="10800000">
            <a:off x="4121507" y="290457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00D3F7E-6992-AD06-9A3F-6E794F2B1CCA}"/>
              </a:ext>
            </a:extLst>
          </p:cNvPr>
          <p:cNvSpPr/>
          <p:nvPr/>
        </p:nvSpPr>
        <p:spPr>
          <a:xfrm>
            <a:off x="3353679" y="3380755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585CCB2F-807A-6793-4639-8192C336ED51}"/>
              </a:ext>
            </a:extLst>
          </p:cNvPr>
          <p:cNvSpPr/>
          <p:nvPr/>
        </p:nvSpPr>
        <p:spPr>
          <a:xfrm>
            <a:off x="3231373" y="3731093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5C7F3002-8741-41C1-3309-4D62336750AC}"/>
              </a:ext>
            </a:extLst>
          </p:cNvPr>
          <p:cNvSpPr/>
          <p:nvPr/>
        </p:nvSpPr>
        <p:spPr>
          <a:xfrm>
            <a:off x="3231373" y="388887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61413462-15CD-B731-4718-41C51492558D}"/>
              </a:ext>
            </a:extLst>
          </p:cNvPr>
          <p:cNvSpPr/>
          <p:nvPr/>
        </p:nvSpPr>
        <p:spPr>
          <a:xfrm>
            <a:off x="2387200" y="3480497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FC4FA5AF-811F-059F-086C-1D3BE41D8A22}"/>
              </a:ext>
            </a:extLst>
          </p:cNvPr>
          <p:cNvSpPr/>
          <p:nvPr/>
        </p:nvSpPr>
        <p:spPr>
          <a:xfrm>
            <a:off x="3370799" y="4700237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40F72BC9-3F86-2B44-C7EC-4EDDCD96A7E8}"/>
              </a:ext>
            </a:extLst>
          </p:cNvPr>
          <p:cNvSpPr/>
          <p:nvPr/>
        </p:nvSpPr>
        <p:spPr>
          <a:xfrm>
            <a:off x="3361130" y="5259204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D7FBB1B2-CB4F-6544-81F3-9ADE4E502C27}"/>
              </a:ext>
            </a:extLst>
          </p:cNvPr>
          <p:cNvSpPr/>
          <p:nvPr/>
        </p:nvSpPr>
        <p:spPr>
          <a:xfrm>
            <a:off x="3324100" y="4069565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>
            <a:extLst>
              <a:ext uri="{FF2B5EF4-FFF2-40B4-BE49-F238E27FC236}">
                <a16:creationId xmlns:a16="http://schemas.microsoft.com/office/drawing/2014/main" id="{B8465C0B-4CBE-ADCC-C06F-201F5F6DD4AF}"/>
              </a:ext>
            </a:extLst>
          </p:cNvPr>
          <p:cNvSpPr/>
          <p:nvPr/>
        </p:nvSpPr>
        <p:spPr>
          <a:xfrm>
            <a:off x="353340" y="1532373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49A8A8CE-D96D-C7B0-57CA-9426F26C4F80}"/>
              </a:ext>
            </a:extLst>
          </p:cNvPr>
          <p:cNvSpPr/>
          <p:nvPr/>
        </p:nvSpPr>
        <p:spPr>
          <a:xfrm>
            <a:off x="436982" y="1456099"/>
            <a:ext cx="2210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Postazione Desk Caposquadra con seduta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Freccia a destra 56">
            <a:extLst>
              <a:ext uri="{FF2B5EF4-FFF2-40B4-BE49-F238E27FC236}">
                <a16:creationId xmlns:a16="http://schemas.microsoft.com/office/drawing/2014/main" id="{A20FDEC4-9A16-F77B-0D1D-45AC6BB0B6C5}"/>
              </a:ext>
            </a:extLst>
          </p:cNvPr>
          <p:cNvSpPr/>
          <p:nvPr/>
        </p:nvSpPr>
        <p:spPr>
          <a:xfrm>
            <a:off x="299625" y="1724630"/>
            <a:ext cx="186613" cy="10263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DEC48F07-E497-E093-0AFD-90836F7D4E13}"/>
              </a:ext>
            </a:extLst>
          </p:cNvPr>
          <p:cNvSpPr/>
          <p:nvPr/>
        </p:nvSpPr>
        <p:spPr>
          <a:xfrm>
            <a:off x="436982" y="1665649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Fast Track 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0000"/>
              </a:highlight>
            </a:endParaRPr>
          </a:p>
        </p:txBody>
      </p:sp>
      <p:sp>
        <p:nvSpPr>
          <p:cNvPr id="59" name="Freccia a destra 58">
            <a:extLst>
              <a:ext uri="{FF2B5EF4-FFF2-40B4-BE49-F238E27FC236}">
                <a16:creationId xmlns:a16="http://schemas.microsoft.com/office/drawing/2014/main" id="{80610308-6F79-CCE3-21E6-041BFF29CD4F}"/>
              </a:ext>
            </a:extLst>
          </p:cNvPr>
          <p:cNvSpPr/>
          <p:nvPr/>
        </p:nvSpPr>
        <p:spPr>
          <a:xfrm rot="10800000">
            <a:off x="289357" y="1995304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D3117DD9-B1B5-949F-D5AD-B733A62A5237}"/>
              </a:ext>
            </a:extLst>
          </p:cNvPr>
          <p:cNvSpPr/>
          <p:nvPr/>
        </p:nvSpPr>
        <p:spPr>
          <a:xfrm>
            <a:off x="182162" y="1919031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d’uscita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1" name="Freccia a destra 60">
            <a:extLst>
              <a:ext uri="{FF2B5EF4-FFF2-40B4-BE49-F238E27FC236}">
                <a16:creationId xmlns:a16="http://schemas.microsoft.com/office/drawing/2014/main" id="{0EBF2826-8DC7-7D17-90BE-2BC106D039E2}"/>
              </a:ext>
            </a:extLst>
          </p:cNvPr>
          <p:cNvSpPr/>
          <p:nvPr/>
        </p:nvSpPr>
        <p:spPr>
          <a:xfrm>
            <a:off x="299624" y="224315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CCF61897-E7CD-B578-B878-3FDB050FB6E6}"/>
              </a:ext>
            </a:extLst>
          </p:cNvPr>
          <p:cNvSpPr/>
          <p:nvPr/>
        </p:nvSpPr>
        <p:spPr>
          <a:xfrm>
            <a:off x="191215" y="2165036"/>
            <a:ext cx="25881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con tornelli automatici d’ingresso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Freccia a destra 62">
            <a:extLst>
              <a:ext uri="{FF2B5EF4-FFF2-40B4-BE49-F238E27FC236}">
                <a16:creationId xmlns:a16="http://schemas.microsoft.com/office/drawing/2014/main" id="{41526E3F-81DA-D0DD-D068-67D828B2C278}"/>
              </a:ext>
            </a:extLst>
          </p:cNvPr>
          <p:cNvSpPr/>
          <p:nvPr/>
        </p:nvSpPr>
        <p:spPr>
          <a:xfrm rot="10800000">
            <a:off x="283376" y="2562634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Freccia a destra 63">
            <a:extLst>
              <a:ext uri="{FF2B5EF4-FFF2-40B4-BE49-F238E27FC236}">
                <a16:creationId xmlns:a16="http://schemas.microsoft.com/office/drawing/2014/main" id="{914864CD-484C-60AD-3FC0-69FD68DA6039}"/>
              </a:ext>
            </a:extLst>
          </p:cNvPr>
          <p:cNvSpPr/>
          <p:nvPr/>
        </p:nvSpPr>
        <p:spPr>
          <a:xfrm>
            <a:off x="283376" y="2466052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8D7A0A43-8386-A56B-9730-5BC9716349EE}"/>
              </a:ext>
            </a:extLst>
          </p:cNvPr>
          <p:cNvSpPr/>
          <p:nvPr/>
        </p:nvSpPr>
        <p:spPr>
          <a:xfrm>
            <a:off x="182162" y="2423872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uscita/ingresso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D3AE5B65-CA28-56A4-E2A0-CAD202DE449C}"/>
              </a:ext>
            </a:extLst>
          </p:cNvPr>
          <p:cNvSpPr/>
          <p:nvPr/>
        </p:nvSpPr>
        <p:spPr>
          <a:xfrm>
            <a:off x="3791544" y="5732708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8AC65534-4E5D-3F9C-5A52-44BEED026B18}"/>
              </a:ext>
            </a:extLst>
          </p:cNvPr>
          <p:cNvSpPr/>
          <p:nvPr/>
        </p:nvSpPr>
        <p:spPr>
          <a:xfrm>
            <a:off x="2913377" y="5092281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Freccia a destra 49">
            <a:extLst>
              <a:ext uri="{FF2B5EF4-FFF2-40B4-BE49-F238E27FC236}">
                <a16:creationId xmlns:a16="http://schemas.microsoft.com/office/drawing/2014/main" id="{8C9C1362-1CCE-989F-0F37-7176C8E5C2D0}"/>
              </a:ext>
            </a:extLst>
          </p:cNvPr>
          <p:cNvSpPr/>
          <p:nvPr/>
        </p:nvSpPr>
        <p:spPr>
          <a:xfrm rot="10800000">
            <a:off x="3529764" y="5752954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a destra 50">
            <a:extLst>
              <a:ext uri="{FF2B5EF4-FFF2-40B4-BE49-F238E27FC236}">
                <a16:creationId xmlns:a16="http://schemas.microsoft.com/office/drawing/2014/main" id="{119E95DD-52BA-19BC-B6B7-A212C6D9791D}"/>
              </a:ext>
            </a:extLst>
          </p:cNvPr>
          <p:cNvSpPr/>
          <p:nvPr/>
        </p:nvSpPr>
        <p:spPr>
          <a:xfrm>
            <a:off x="304739" y="2759883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a destra 51">
            <a:extLst>
              <a:ext uri="{FF2B5EF4-FFF2-40B4-BE49-F238E27FC236}">
                <a16:creationId xmlns:a16="http://schemas.microsoft.com/office/drawing/2014/main" id="{5D6E9865-2E88-6DEF-FEBB-6139DD970C02}"/>
              </a:ext>
            </a:extLst>
          </p:cNvPr>
          <p:cNvSpPr/>
          <p:nvPr/>
        </p:nvSpPr>
        <p:spPr>
          <a:xfrm rot="10800000">
            <a:off x="292327" y="2869462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644E9E8E-032F-97AC-2842-C10DE69D6418}"/>
              </a:ext>
            </a:extLst>
          </p:cNvPr>
          <p:cNvSpPr/>
          <p:nvPr/>
        </p:nvSpPr>
        <p:spPr>
          <a:xfrm>
            <a:off x="486495" y="2671016"/>
            <a:ext cx="174997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uscita/ingresso con tornelli automatici (Leo Express)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2730F0E3-6C4B-DDEB-C29B-D86C48D6ED47}"/>
              </a:ext>
            </a:extLst>
          </p:cNvPr>
          <p:cNvSpPr/>
          <p:nvPr/>
        </p:nvSpPr>
        <p:spPr>
          <a:xfrm>
            <a:off x="3376666" y="4949488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0295C5A5-BAEA-0714-C377-5EDE78D2A4AB}"/>
              </a:ext>
            </a:extLst>
          </p:cNvPr>
          <p:cNvSpPr/>
          <p:nvPr/>
        </p:nvSpPr>
        <p:spPr>
          <a:xfrm>
            <a:off x="3359652" y="6084126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5CA70B7F-2215-D4A3-EAFA-4FA5EE0A36C4}"/>
              </a:ext>
            </a:extLst>
          </p:cNvPr>
          <p:cNvSpPr/>
          <p:nvPr/>
        </p:nvSpPr>
        <p:spPr>
          <a:xfrm>
            <a:off x="6057189" y="5972765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12E4D2C6-5EEB-5FCA-4029-10C527673328}"/>
              </a:ext>
            </a:extLst>
          </p:cNvPr>
          <p:cNvSpPr/>
          <p:nvPr/>
        </p:nvSpPr>
        <p:spPr>
          <a:xfrm>
            <a:off x="6055321" y="2812820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45E62A4B-29FE-EA4A-8749-DFBD74DDADD1}"/>
              </a:ext>
            </a:extLst>
          </p:cNvPr>
          <p:cNvSpPr/>
          <p:nvPr/>
        </p:nvSpPr>
        <p:spPr>
          <a:xfrm>
            <a:off x="9699550" y="5890407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8EABC640-52C8-55F6-E907-957E7E5767AA}"/>
              </a:ext>
            </a:extLst>
          </p:cNvPr>
          <p:cNvSpPr/>
          <p:nvPr/>
        </p:nvSpPr>
        <p:spPr>
          <a:xfrm>
            <a:off x="10299815" y="6018914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24EA4577-31D3-6BD5-34D1-BB794892CDE5}"/>
              </a:ext>
            </a:extLst>
          </p:cNvPr>
          <p:cNvSpPr/>
          <p:nvPr/>
        </p:nvSpPr>
        <p:spPr>
          <a:xfrm>
            <a:off x="3925046" y="2881987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DCBC27D8-6798-EA06-094B-2306787A9D08}"/>
              </a:ext>
            </a:extLst>
          </p:cNvPr>
          <p:cNvSpPr/>
          <p:nvPr/>
        </p:nvSpPr>
        <p:spPr>
          <a:xfrm>
            <a:off x="352549" y="1353548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E0EB0552-0C7A-BB8E-A63A-AD399158535B}"/>
              </a:ext>
            </a:extLst>
          </p:cNvPr>
          <p:cNvSpPr/>
          <p:nvPr/>
        </p:nvSpPr>
        <p:spPr>
          <a:xfrm>
            <a:off x="491252" y="1269324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Postazione con seduta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6" name="Rettangolo 95">
            <a:extLst>
              <a:ext uri="{FF2B5EF4-FFF2-40B4-BE49-F238E27FC236}">
                <a16:creationId xmlns:a16="http://schemas.microsoft.com/office/drawing/2014/main" id="{0119D240-76B8-41F3-3FC2-3CA8A075F127}"/>
              </a:ext>
            </a:extLst>
          </p:cNvPr>
          <p:cNvSpPr/>
          <p:nvPr/>
        </p:nvSpPr>
        <p:spPr>
          <a:xfrm>
            <a:off x="217249" y="3086085"/>
            <a:ext cx="304667" cy="2487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Rettangolo 96">
            <a:extLst>
              <a:ext uri="{FF2B5EF4-FFF2-40B4-BE49-F238E27FC236}">
                <a16:creationId xmlns:a16="http://schemas.microsoft.com/office/drawing/2014/main" id="{60A5AFCD-36DE-0B99-5259-E851F95D0BD2}"/>
              </a:ext>
            </a:extLst>
          </p:cNvPr>
          <p:cNvSpPr/>
          <p:nvPr/>
        </p:nvSpPr>
        <p:spPr>
          <a:xfrm>
            <a:off x="489964" y="3088829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e Area </a:t>
            </a:r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 monitoraggio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1" name="Rettangolo 100">
            <a:extLst>
              <a:ext uri="{FF2B5EF4-FFF2-40B4-BE49-F238E27FC236}">
                <a16:creationId xmlns:a16="http://schemas.microsoft.com/office/drawing/2014/main" id="{CCB84BAE-1692-3757-8AB1-2324F43C61AF}"/>
              </a:ext>
            </a:extLst>
          </p:cNvPr>
          <p:cNvSpPr/>
          <p:nvPr/>
        </p:nvSpPr>
        <p:spPr>
          <a:xfrm>
            <a:off x="5853514" y="1583869"/>
            <a:ext cx="845697" cy="44531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800" dirty="0"/>
              <a:t>N°1 B</a:t>
            </a:r>
          </a:p>
          <a:p>
            <a:pPr algn="ctr"/>
            <a:r>
              <a:rPr lang="it-IT" sz="800" dirty="0"/>
              <a:t>REFERENTE </a:t>
            </a:r>
          </a:p>
          <a:p>
            <a:pPr algn="ctr"/>
            <a:r>
              <a:rPr lang="it-IT" sz="800" dirty="0"/>
              <a:t>UNICO</a:t>
            </a:r>
          </a:p>
        </p:txBody>
      </p:sp>
      <p:sp>
        <p:nvSpPr>
          <p:cNvPr id="104" name="Rettangolo 103">
            <a:extLst>
              <a:ext uri="{FF2B5EF4-FFF2-40B4-BE49-F238E27FC236}">
                <a16:creationId xmlns:a16="http://schemas.microsoft.com/office/drawing/2014/main" id="{96C0B77A-71C7-DADA-0701-0AD2E6CF784E}"/>
              </a:ext>
            </a:extLst>
          </p:cNvPr>
          <p:cNvSpPr/>
          <p:nvPr/>
        </p:nvSpPr>
        <p:spPr>
          <a:xfrm>
            <a:off x="-51520" y="129046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n°6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5FC6FE76-292C-A88D-5F7E-972896859DFB}"/>
              </a:ext>
            </a:extLst>
          </p:cNvPr>
          <p:cNvSpPr/>
          <p:nvPr/>
        </p:nvSpPr>
        <p:spPr>
          <a:xfrm>
            <a:off x="-53064" y="146935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ttangolo 156">
            <a:extLst>
              <a:ext uri="{FF2B5EF4-FFF2-40B4-BE49-F238E27FC236}">
                <a16:creationId xmlns:a16="http://schemas.microsoft.com/office/drawing/2014/main" id="{E85FDEFE-6743-5F45-3E06-AEB6A0AF444B}"/>
              </a:ext>
            </a:extLst>
          </p:cNvPr>
          <p:cNvSpPr/>
          <p:nvPr/>
        </p:nvSpPr>
        <p:spPr>
          <a:xfrm>
            <a:off x="214916" y="3403024"/>
            <a:ext cx="304667" cy="248749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Rettangolo 157">
            <a:extLst>
              <a:ext uri="{FF2B5EF4-FFF2-40B4-BE49-F238E27FC236}">
                <a16:creationId xmlns:a16="http://schemas.microsoft.com/office/drawing/2014/main" id="{3E294C86-BF80-7E4B-7527-CDC8C9376997}"/>
              </a:ext>
            </a:extLst>
          </p:cNvPr>
          <p:cNvSpPr/>
          <p:nvPr/>
        </p:nvSpPr>
        <p:spPr>
          <a:xfrm>
            <a:off x="487631" y="3405768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 di monitoraggio Referente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8CD359B-F4F1-C65F-1E48-1B3C8ABC975F}"/>
              </a:ext>
            </a:extLst>
          </p:cNvPr>
          <p:cNvSpPr/>
          <p:nvPr/>
        </p:nvSpPr>
        <p:spPr>
          <a:xfrm>
            <a:off x="2917936" y="3543725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4" name="Rettangolo 93">
            <a:extLst>
              <a:ext uri="{FF2B5EF4-FFF2-40B4-BE49-F238E27FC236}">
                <a16:creationId xmlns:a16="http://schemas.microsoft.com/office/drawing/2014/main" id="{CA92FAD2-CD8D-6ABD-5300-3404E858C3D6}"/>
              </a:ext>
            </a:extLst>
          </p:cNvPr>
          <p:cNvSpPr/>
          <p:nvPr/>
        </p:nvSpPr>
        <p:spPr>
          <a:xfrm>
            <a:off x="2917788" y="4324740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0" name="Rettangolo 99">
            <a:extLst>
              <a:ext uri="{FF2B5EF4-FFF2-40B4-BE49-F238E27FC236}">
                <a16:creationId xmlns:a16="http://schemas.microsoft.com/office/drawing/2014/main" id="{F3AD3B0B-8D92-0F9E-2C07-BC57FAB35866}"/>
              </a:ext>
            </a:extLst>
          </p:cNvPr>
          <p:cNvSpPr/>
          <p:nvPr/>
        </p:nvSpPr>
        <p:spPr>
          <a:xfrm>
            <a:off x="10334118" y="5885146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6" name="Rettangolo 105">
            <a:extLst>
              <a:ext uri="{FF2B5EF4-FFF2-40B4-BE49-F238E27FC236}">
                <a16:creationId xmlns:a16="http://schemas.microsoft.com/office/drawing/2014/main" id="{A9983F81-46E6-0327-24F6-486A6E32093B}"/>
              </a:ext>
            </a:extLst>
          </p:cNvPr>
          <p:cNvSpPr/>
          <p:nvPr/>
        </p:nvSpPr>
        <p:spPr>
          <a:xfrm>
            <a:off x="5853514" y="2840482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8" name="Rettangolo 107">
            <a:extLst>
              <a:ext uri="{FF2B5EF4-FFF2-40B4-BE49-F238E27FC236}">
                <a16:creationId xmlns:a16="http://schemas.microsoft.com/office/drawing/2014/main" id="{492E0F94-BBA4-2D75-0969-E00B17A789F6}"/>
              </a:ext>
            </a:extLst>
          </p:cNvPr>
          <p:cNvSpPr/>
          <p:nvPr/>
        </p:nvSpPr>
        <p:spPr>
          <a:xfrm>
            <a:off x="5876932" y="5744321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9" name="Rettangolo 108">
            <a:extLst>
              <a:ext uri="{FF2B5EF4-FFF2-40B4-BE49-F238E27FC236}">
                <a16:creationId xmlns:a16="http://schemas.microsoft.com/office/drawing/2014/main" id="{BC4BAB92-01A0-5511-233D-35C22DA4F7E5}"/>
              </a:ext>
            </a:extLst>
          </p:cNvPr>
          <p:cNvSpPr/>
          <p:nvPr/>
        </p:nvSpPr>
        <p:spPr>
          <a:xfrm>
            <a:off x="2866450" y="600903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9" name="Forma a L 118">
            <a:extLst>
              <a:ext uri="{FF2B5EF4-FFF2-40B4-BE49-F238E27FC236}">
                <a16:creationId xmlns:a16="http://schemas.microsoft.com/office/drawing/2014/main" id="{AF7CC4B3-BC7A-72DF-7F9E-DE5AEE7EAB4A}"/>
              </a:ext>
            </a:extLst>
          </p:cNvPr>
          <p:cNvSpPr/>
          <p:nvPr/>
        </p:nvSpPr>
        <p:spPr>
          <a:xfrm>
            <a:off x="2929812" y="4888396"/>
            <a:ext cx="7898133" cy="1556203"/>
          </a:xfrm>
          <a:prstGeom prst="corner">
            <a:avLst>
              <a:gd name="adj1" fmla="val 44730"/>
              <a:gd name="adj2" fmla="val 64296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Forma a L 120">
            <a:extLst>
              <a:ext uri="{FF2B5EF4-FFF2-40B4-BE49-F238E27FC236}">
                <a16:creationId xmlns:a16="http://schemas.microsoft.com/office/drawing/2014/main" id="{D05200B0-2D2F-25D5-1A55-0598A975279B}"/>
              </a:ext>
            </a:extLst>
          </p:cNvPr>
          <p:cNvSpPr/>
          <p:nvPr/>
        </p:nvSpPr>
        <p:spPr>
          <a:xfrm flipV="1">
            <a:off x="2946226" y="2466051"/>
            <a:ext cx="3581615" cy="2403925"/>
          </a:xfrm>
          <a:prstGeom prst="corner">
            <a:avLst>
              <a:gd name="adj1" fmla="val 43059"/>
              <a:gd name="adj2" fmla="val 4086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A0CA91E3-4D31-7F15-A4A5-5C88618CA644}"/>
              </a:ext>
            </a:extLst>
          </p:cNvPr>
          <p:cNvSpPr/>
          <p:nvPr/>
        </p:nvSpPr>
        <p:spPr>
          <a:xfrm>
            <a:off x="2626418" y="2251833"/>
            <a:ext cx="174997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MARSALA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6" name="Rettangolo 125">
            <a:extLst>
              <a:ext uri="{FF2B5EF4-FFF2-40B4-BE49-F238E27FC236}">
                <a16:creationId xmlns:a16="http://schemas.microsoft.com/office/drawing/2014/main" id="{D49F5A31-4CFC-8C15-DE16-7326B5D8966C}"/>
              </a:ext>
            </a:extLst>
          </p:cNvPr>
          <p:cNvSpPr/>
          <p:nvPr/>
        </p:nvSpPr>
        <p:spPr>
          <a:xfrm>
            <a:off x="2353695" y="5501876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8ABD9D52-5360-554A-90C0-8A6B570CF7BB}"/>
              </a:ext>
            </a:extLst>
          </p:cNvPr>
          <p:cNvCxnSpPr>
            <a:cxnSpLocks/>
          </p:cNvCxnSpPr>
          <p:nvPr/>
        </p:nvCxnSpPr>
        <p:spPr>
          <a:xfrm>
            <a:off x="2905474" y="2243150"/>
            <a:ext cx="0" cy="439847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934773B5-6F36-02BA-2BC7-5B25C633497D}"/>
              </a:ext>
            </a:extLst>
          </p:cNvPr>
          <p:cNvCxnSpPr>
            <a:cxnSpLocks/>
          </p:cNvCxnSpPr>
          <p:nvPr/>
        </p:nvCxnSpPr>
        <p:spPr>
          <a:xfrm flipH="1" flipV="1">
            <a:off x="2896632" y="2243150"/>
            <a:ext cx="3785881" cy="8683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619DFEC-2828-3EFF-6D1F-2E8858EEE3C2}"/>
              </a:ext>
            </a:extLst>
          </p:cNvPr>
          <p:cNvCxnSpPr>
            <a:cxnSpLocks/>
          </p:cNvCxnSpPr>
          <p:nvPr/>
        </p:nvCxnSpPr>
        <p:spPr>
          <a:xfrm flipH="1">
            <a:off x="2896632" y="6641622"/>
            <a:ext cx="8022903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275A8D46-158D-2011-6229-41D8ABB12D4F}"/>
              </a:ext>
            </a:extLst>
          </p:cNvPr>
          <p:cNvCxnSpPr>
            <a:cxnSpLocks/>
          </p:cNvCxnSpPr>
          <p:nvPr/>
        </p:nvCxnSpPr>
        <p:spPr>
          <a:xfrm>
            <a:off x="6682513" y="2247557"/>
            <a:ext cx="0" cy="129616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ttangolo 141">
            <a:extLst>
              <a:ext uri="{FF2B5EF4-FFF2-40B4-BE49-F238E27FC236}">
                <a16:creationId xmlns:a16="http://schemas.microsoft.com/office/drawing/2014/main" id="{D8BFA42A-C308-B316-197D-633C820D864E}"/>
              </a:ext>
            </a:extLst>
          </p:cNvPr>
          <p:cNvSpPr/>
          <p:nvPr/>
        </p:nvSpPr>
        <p:spPr>
          <a:xfrm>
            <a:off x="2596649" y="6423853"/>
            <a:ext cx="174997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GIOLITTI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55249E12-0D6C-FE4D-EC96-FCD5F34888B7}"/>
              </a:ext>
            </a:extLst>
          </p:cNvPr>
          <p:cNvCxnSpPr>
            <a:cxnSpLocks/>
          </p:cNvCxnSpPr>
          <p:nvPr/>
        </p:nvCxnSpPr>
        <p:spPr>
          <a:xfrm flipH="1">
            <a:off x="4003883" y="3534903"/>
            <a:ext cx="2683052" cy="4191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69EC9EE-6496-8061-DFFA-2E424FC8D0ED}"/>
              </a:ext>
            </a:extLst>
          </p:cNvPr>
          <p:cNvCxnSpPr>
            <a:cxnSpLocks/>
          </p:cNvCxnSpPr>
          <p:nvPr/>
        </p:nvCxnSpPr>
        <p:spPr>
          <a:xfrm flipH="1">
            <a:off x="4003883" y="3522112"/>
            <a:ext cx="8600" cy="221059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93310797-4FB6-0734-42F0-4C3AD45E746B}"/>
              </a:ext>
            </a:extLst>
          </p:cNvPr>
          <p:cNvCxnSpPr>
            <a:cxnSpLocks/>
          </p:cNvCxnSpPr>
          <p:nvPr/>
        </p:nvCxnSpPr>
        <p:spPr>
          <a:xfrm flipH="1">
            <a:off x="4012483" y="5719800"/>
            <a:ext cx="6907052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7DB07129-C417-BDE1-C31B-F29F042ED4F1}"/>
              </a:ext>
            </a:extLst>
          </p:cNvPr>
          <p:cNvCxnSpPr>
            <a:cxnSpLocks/>
          </p:cNvCxnSpPr>
          <p:nvPr/>
        </p:nvCxnSpPr>
        <p:spPr>
          <a:xfrm>
            <a:off x="10919535" y="5732708"/>
            <a:ext cx="0" cy="92441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a gomito 164">
            <a:extLst>
              <a:ext uri="{FF2B5EF4-FFF2-40B4-BE49-F238E27FC236}">
                <a16:creationId xmlns:a16="http://schemas.microsoft.com/office/drawing/2014/main" id="{A5DB68E8-15B7-8B81-3AE4-B68A8C4943D3}"/>
              </a:ext>
            </a:extLst>
          </p:cNvPr>
          <p:cNvCxnSpPr>
            <a:cxnSpLocks/>
            <a:stCxn id="101" idx="1"/>
            <a:endCxn id="122" idx="0"/>
          </p:cNvCxnSpPr>
          <p:nvPr/>
        </p:nvCxnSpPr>
        <p:spPr>
          <a:xfrm rot="10800000" flipV="1">
            <a:off x="3501404" y="1806523"/>
            <a:ext cx="2352110" cy="445309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3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C7A132B1-8DEA-FD60-BF12-3402C9EBEC7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2905267" y="2511873"/>
            <a:ext cx="8575184" cy="3992552"/>
          </a:xfrm>
          <a:prstGeom prst="rect">
            <a:avLst/>
          </a:prstGeom>
        </p:spPr>
      </p:pic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CE4A6408-3EA1-2EB0-9BA6-D7C309D7C317}"/>
              </a:ext>
            </a:extLst>
          </p:cNvPr>
          <p:cNvSpPr/>
          <p:nvPr/>
        </p:nvSpPr>
        <p:spPr>
          <a:xfrm>
            <a:off x="3542181" y="3076431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193960E6-3D77-4BAC-97F7-35B635A5277F}"/>
              </a:ext>
            </a:extLst>
          </p:cNvPr>
          <p:cNvSpPr/>
          <p:nvPr/>
        </p:nvSpPr>
        <p:spPr>
          <a:xfrm>
            <a:off x="3542181" y="361354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EB6A0DE8-2B57-1234-1B13-9AB272F5D3BA}"/>
              </a:ext>
            </a:extLst>
          </p:cNvPr>
          <p:cNvSpPr/>
          <p:nvPr/>
        </p:nvSpPr>
        <p:spPr>
          <a:xfrm>
            <a:off x="3542181" y="3879138"/>
            <a:ext cx="186613" cy="10263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13BC29F7-5C2D-1699-2651-EE232B60C2C7}"/>
              </a:ext>
            </a:extLst>
          </p:cNvPr>
          <p:cNvSpPr/>
          <p:nvPr/>
        </p:nvSpPr>
        <p:spPr>
          <a:xfrm>
            <a:off x="3542181" y="4393602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A76E6D15-EC92-693C-224E-AFCAD870958E}"/>
              </a:ext>
            </a:extLst>
          </p:cNvPr>
          <p:cNvSpPr/>
          <p:nvPr/>
        </p:nvSpPr>
        <p:spPr>
          <a:xfrm>
            <a:off x="3552134" y="5162437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05A1595C-E33E-6C4D-DDCE-BA0E389F851B}"/>
              </a:ext>
            </a:extLst>
          </p:cNvPr>
          <p:cNvSpPr/>
          <p:nvPr/>
        </p:nvSpPr>
        <p:spPr>
          <a:xfrm rot="10800000">
            <a:off x="3542179" y="5413720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C9095F70-168C-B45A-3DD5-F869323B7743}"/>
              </a:ext>
            </a:extLst>
          </p:cNvPr>
          <p:cNvSpPr/>
          <p:nvPr/>
        </p:nvSpPr>
        <p:spPr>
          <a:xfrm rot="10800000">
            <a:off x="3545811" y="3344985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1988570D-6E7C-3E84-9E2B-CA4407C4668E}"/>
              </a:ext>
            </a:extLst>
          </p:cNvPr>
          <p:cNvSpPr/>
          <p:nvPr/>
        </p:nvSpPr>
        <p:spPr>
          <a:xfrm rot="10800000">
            <a:off x="3542181" y="4117348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64820747-0ADF-933C-3590-323D6A89B3D5}"/>
              </a:ext>
            </a:extLst>
          </p:cNvPr>
          <p:cNvSpPr/>
          <p:nvPr/>
        </p:nvSpPr>
        <p:spPr>
          <a:xfrm rot="10800000">
            <a:off x="3542180" y="4641357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7238AD4C-2B96-82B4-7630-1A57E5F5103A}"/>
              </a:ext>
            </a:extLst>
          </p:cNvPr>
          <p:cNvSpPr/>
          <p:nvPr/>
        </p:nvSpPr>
        <p:spPr>
          <a:xfrm rot="10800000">
            <a:off x="3542178" y="489994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0D90A2C4-168C-838E-639D-1D934FC4B2CB}"/>
              </a:ext>
            </a:extLst>
          </p:cNvPr>
          <p:cNvSpPr/>
          <p:nvPr/>
        </p:nvSpPr>
        <p:spPr>
          <a:xfrm>
            <a:off x="3542176" y="5643375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D96C075C-86FD-AE45-0B48-13FF91995472}"/>
              </a:ext>
            </a:extLst>
          </p:cNvPr>
          <p:cNvSpPr/>
          <p:nvPr/>
        </p:nvSpPr>
        <p:spPr>
          <a:xfrm rot="10800000">
            <a:off x="3934249" y="584589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F40A6187-1AB8-0EFF-A4E6-07D02A25EA92}"/>
              </a:ext>
            </a:extLst>
          </p:cNvPr>
          <p:cNvSpPr/>
          <p:nvPr/>
        </p:nvSpPr>
        <p:spPr>
          <a:xfrm rot="10800000">
            <a:off x="3542178" y="6151516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8A0686FE-2445-B518-AF16-F570C63DD2ED}"/>
              </a:ext>
            </a:extLst>
          </p:cNvPr>
          <p:cNvSpPr/>
          <p:nvPr/>
        </p:nvSpPr>
        <p:spPr>
          <a:xfrm>
            <a:off x="3542178" y="6054934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C4FCC510-C2D2-D6C4-80C1-605BA571F2B7}"/>
              </a:ext>
            </a:extLst>
          </p:cNvPr>
          <p:cNvSpPr/>
          <p:nvPr/>
        </p:nvSpPr>
        <p:spPr>
          <a:xfrm rot="16200000">
            <a:off x="6133678" y="2543290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>
            <a:extLst>
              <a:ext uri="{FF2B5EF4-FFF2-40B4-BE49-F238E27FC236}">
                <a16:creationId xmlns:a16="http://schemas.microsoft.com/office/drawing/2014/main" id="{D7627FDE-47FE-53FE-C8B5-F62B56CB79FA}"/>
              </a:ext>
            </a:extLst>
          </p:cNvPr>
          <p:cNvSpPr/>
          <p:nvPr/>
        </p:nvSpPr>
        <p:spPr>
          <a:xfrm rot="5400000">
            <a:off x="6026141" y="2553863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DF61CAF5-8772-D92A-5B64-A9953BBDF9E6}"/>
              </a:ext>
            </a:extLst>
          </p:cNvPr>
          <p:cNvSpPr/>
          <p:nvPr/>
        </p:nvSpPr>
        <p:spPr>
          <a:xfrm rot="16200000">
            <a:off x="10404588" y="6193781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>
            <a:extLst>
              <a:ext uri="{FF2B5EF4-FFF2-40B4-BE49-F238E27FC236}">
                <a16:creationId xmlns:a16="http://schemas.microsoft.com/office/drawing/2014/main" id="{234872D0-11CD-70BB-2023-C3981436863A}"/>
              </a:ext>
            </a:extLst>
          </p:cNvPr>
          <p:cNvSpPr/>
          <p:nvPr/>
        </p:nvSpPr>
        <p:spPr>
          <a:xfrm rot="5400000">
            <a:off x="10301951" y="6193781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a destra 23">
            <a:extLst>
              <a:ext uri="{FF2B5EF4-FFF2-40B4-BE49-F238E27FC236}">
                <a16:creationId xmlns:a16="http://schemas.microsoft.com/office/drawing/2014/main" id="{603810DC-BAE8-6682-BDE7-AB425603D67E}"/>
              </a:ext>
            </a:extLst>
          </p:cNvPr>
          <p:cNvSpPr/>
          <p:nvPr/>
        </p:nvSpPr>
        <p:spPr>
          <a:xfrm rot="16200000">
            <a:off x="9894009" y="6287087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 destra 24">
            <a:extLst>
              <a:ext uri="{FF2B5EF4-FFF2-40B4-BE49-F238E27FC236}">
                <a16:creationId xmlns:a16="http://schemas.microsoft.com/office/drawing/2014/main" id="{EA741FE0-04B2-C22C-8802-F9E56F352C9C}"/>
              </a:ext>
            </a:extLst>
          </p:cNvPr>
          <p:cNvSpPr/>
          <p:nvPr/>
        </p:nvSpPr>
        <p:spPr>
          <a:xfrm rot="5400000">
            <a:off x="9791372" y="6287087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1556807B-0397-6D0A-2826-70D593068FAF}"/>
              </a:ext>
            </a:extLst>
          </p:cNvPr>
          <p:cNvSpPr/>
          <p:nvPr/>
        </p:nvSpPr>
        <p:spPr>
          <a:xfrm>
            <a:off x="9643288" y="6027047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Civ</a:t>
            </a:r>
            <a:r>
              <a:rPr lang="it-IT" sz="9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48</a:t>
            </a:r>
            <a:endParaRPr lang="it-IT" sz="90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FD308424-AE5C-EB76-B228-C374877BC96A}"/>
              </a:ext>
            </a:extLst>
          </p:cNvPr>
          <p:cNvSpPr/>
          <p:nvPr/>
        </p:nvSpPr>
        <p:spPr>
          <a:xfrm rot="16200000">
            <a:off x="6128778" y="6206560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a destra 27">
            <a:extLst>
              <a:ext uri="{FF2B5EF4-FFF2-40B4-BE49-F238E27FC236}">
                <a16:creationId xmlns:a16="http://schemas.microsoft.com/office/drawing/2014/main" id="{C4C30D7B-636E-9C6E-FD13-3776A385DC3A}"/>
              </a:ext>
            </a:extLst>
          </p:cNvPr>
          <p:cNvSpPr/>
          <p:nvPr/>
        </p:nvSpPr>
        <p:spPr>
          <a:xfrm rot="5400000">
            <a:off x="6026141" y="620656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33BE1AE5-BA46-BAF8-3149-E69CA704203A}"/>
              </a:ext>
            </a:extLst>
          </p:cNvPr>
          <p:cNvSpPr/>
          <p:nvPr/>
        </p:nvSpPr>
        <p:spPr>
          <a:xfrm>
            <a:off x="5859301" y="2840839"/>
            <a:ext cx="58541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47728116-7F7F-CD60-5751-2A1D509EA929}"/>
              </a:ext>
            </a:extLst>
          </p:cNvPr>
          <p:cNvSpPr/>
          <p:nvPr/>
        </p:nvSpPr>
        <p:spPr>
          <a:xfrm>
            <a:off x="9626114" y="5780372"/>
            <a:ext cx="602591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A93C3EA1-531A-1787-5F2E-2028A0E4573E}"/>
              </a:ext>
            </a:extLst>
          </p:cNvPr>
          <p:cNvSpPr/>
          <p:nvPr/>
        </p:nvSpPr>
        <p:spPr>
          <a:xfrm>
            <a:off x="3939096" y="2742561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Freccia a destra 39">
            <a:extLst>
              <a:ext uri="{FF2B5EF4-FFF2-40B4-BE49-F238E27FC236}">
                <a16:creationId xmlns:a16="http://schemas.microsoft.com/office/drawing/2014/main" id="{55A48765-7045-EEA4-009D-3F1B42BF228B}"/>
              </a:ext>
            </a:extLst>
          </p:cNvPr>
          <p:cNvSpPr/>
          <p:nvPr/>
        </p:nvSpPr>
        <p:spPr>
          <a:xfrm rot="10800000">
            <a:off x="4121507" y="2904579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00D3F7E-6992-AD06-9A3F-6E794F2B1CCA}"/>
              </a:ext>
            </a:extLst>
          </p:cNvPr>
          <p:cNvSpPr/>
          <p:nvPr/>
        </p:nvSpPr>
        <p:spPr>
          <a:xfrm>
            <a:off x="3361130" y="337526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585CCB2F-807A-6793-4639-8192C336ED51}"/>
              </a:ext>
            </a:extLst>
          </p:cNvPr>
          <p:cNvSpPr/>
          <p:nvPr/>
        </p:nvSpPr>
        <p:spPr>
          <a:xfrm>
            <a:off x="3231373" y="3731093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5C7F3002-8741-41C1-3309-4D62336750AC}"/>
              </a:ext>
            </a:extLst>
          </p:cNvPr>
          <p:cNvSpPr/>
          <p:nvPr/>
        </p:nvSpPr>
        <p:spPr>
          <a:xfrm>
            <a:off x="3231373" y="388887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61413462-15CD-B731-4718-41C51492558D}"/>
              </a:ext>
            </a:extLst>
          </p:cNvPr>
          <p:cNvSpPr/>
          <p:nvPr/>
        </p:nvSpPr>
        <p:spPr>
          <a:xfrm>
            <a:off x="2891787" y="3995833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FC4FA5AF-811F-059F-086C-1D3BE41D8A22}"/>
              </a:ext>
            </a:extLst>
          </p:cNvPr>
          <p:cNvSpPr/>
          <p:nvPr/>
        </p:nvSpPr>
        <p:spPr>
          <a:xfrm>
            <a:off x="3370799" y="4700237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40F72BC9-3F86-2B44-C7EC-4EDDCD96A7E8}"/>
              </a:ext>
            </a:extLst>
          </p:cNvPr>
          <p:cNvSpPr/>
          <p:nvPr/>
        </p:nvSpPr>
        <p:spPr>
          <a:xfrm>
            <a:off x="3361130" y="5259204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D7FBB1B2-CB4F-6544-81F3-9ADE4E502C27}"/>
              </a:ext>
            </a:extLst>
          </p:cNvPr>
          <p:cNvSpPr/>
          <p:nvPr/>
        </p:nvSpPr>
        <p:spPr>
          <a:xfrm>
            <a:off x="3324100" y="4069565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>
            <a:extLst>
              <a:ext uri="{FF2B5EF4-FFF2-40B4-BE49-F238E27FC236}">
                <a16:creationId xmlns:a16="http://schemas.microsoft.com/office/drawing/2014/main" id="{B8465C0B-4CBE-ADCC-C06F-201F5F6DD4AF}"/>
              </a:ext>
            </a:extLst>
          </p:cNvPr>
          <p:cNvSpPr/>
          <p:nvPr/>
        </p:nvSpPr>
        <p:spPr>
          <a:xfrm>
            <a:off x="353340" y="1532373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Rettangolo 55">
            <a:extLst>
              <a:ext uri="{FF2B5EF4-FFF2-40B4-BE49-F238E27FC236}">
                <a16:creationId xmlns:a16="http://schemas.microsoft.com/office/drawing/2014/main" id="{49A8A8CE-D96D-C7B0-57CA-9426F26C4F80}"/>
              </a:ext>
            </a:extLst>
          </p:cNvPr>
          <p:cNvSpPr/>
          <p:nvPr/>
        </p:nvSpPr>
        <p:spPr>
          <a:xfrm>
            <a:off x="436982" y="1456099"/>
            <a:ext cx="2210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Postazione Desk Caposquadra con seduta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Freccia a destra 56">
            <a:extLst>
              <a:ext uri="{FF2B5EF4-FFF2-40B4-BE49-F238E27FC236}">
                <a16:creationId xmlns:a16="http://schemas.microsoft.com/office/drawing/2014/main" id="{A20FDEC4-9A16-F77B-0D1D-45AC6BB0B6C5}"/>
              </a:ext>
            </a:extLst>
          </p:cNvPr>
          <p:cNvSpPr/>
          <p:nvPr/>
        </p:nvSpPr>
        <p:spPr>
          <a:xfrm>
            <a:off x="299625" y="1724630"/>
            <a:ext cx="186613" cy="10263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DEC48F07-E497-E093-0AFD-90836F7D4E13}"/>
              </a:ext>
            </a:extLst>
          </p:cNvPr>
          <p:cNvSpPr/>
          <p:nvPr/>
        </p:nvSpPr>
        <p:spPr>
          <a:xfrm>
            <a:off x="436982" y="1665649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Fast Track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0000"/>
              </a:highlight>
            </a:endParaRPr>
          </a:p>
        </p:txBody>
      </p:sp>
      <p:sp>
        <p:nvSpPr>
          <p:cNvPr id="59" name="Freccia a destra 58">
            <a:extLst>
              <a:ext uri="{FF2B5EF4-FFF2-40B4-BE49-F238E27FC236}">
                <a16:creationId xmlns:a16="http://schemas.microsoft.com/office/drawing/2014/main" id="{80610308-6F79-CCE3-21E6-041BFF29CD4F}"/>
              </a:ext>
            </a:extLst>
          </p:cNvPr>
          <p:cNvSpPr/>
          <p:nvPr/>
        </p:nvSpPr>
        <p:spPr>
          <a:xfrm rot="10800000">
            <a:off x="289357" y="1995304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D3117DD9-B1B5-949F-D5AD-B733A62A5237}"/>
              </a:ext>
            </a:extLst>
          </p:cNvPr>
          <p:cNvSpPr/>
          <p:nvPr/>
        </p:nvSpPr>
        <p:spPr>
          <a:xfrm>
            <a:off x="182162" y="1919031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d’uscita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1" name="Freccia a destra 60">
            <a:extLst>
              <a:ext uri="{FF2B5EF4-FFF2-40B4-BE49-F238E27FC236}">
                <a16:creationId xmlns:a16="http://schemas.microsoft.com/office/drawing/2014/main" id="{0EBF2826-8DC7-7D17-90BE-2BC106D039E2}"/>
              </a:ext>
            </a:extLst>
          </p:cNvPr>
          <p:cNvSpPr/>
          <p:nvPr/>
        </p:nvSpPr>
        <p:spPr>
          <a:xfrm>
            <a:off x="299624" y="2243150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CCF61897-E7CD-B578-B878-3FDB050FB6E6}"/>
              </a:ext>
            </a:extLst>
          </p:cNvPr>
          <p:cNvSpPr/>
          <p:nvPr/>
        </p:nvSpPr>
        <p:spPr>
          <a:xfrm>
            <a:off x="191215" y="2165036"/>
            <a:ext cx="25881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con tornelli automatici d’ingresso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Freccia a destra 62">
            <a:extLst>
              <a:ext uri="{FF2B5EF4-FFF2-40B4-BE49-F238E27FC236}">
                <a16:creationId xmlns:a16="http://schemas.microsoft.com/office/drawing/2014/main" id="{41526E3F-81DA-D0DD-D068-67D828B2C278}"/>
              </a:ext>
            </a:extLst>
          </p:cNvPr>
          <p:cNvSpPr/>
          <p:nvPr/>
        </p:nvSpPr>
        <p:spPr>
          <a:xfrm rot="10800000">
            <a:off x="283376" y="2562634"/>
            <a:ext cx="186613" cy="102637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Freccia a destra 63">
            <a:extLst>
              <a:ext uri="{FF2B5EF4-FFF2-40B4-BE49-F238E27FC236}">
                <a16:creationId xmlns:a16="http://schemas.microsoft.com/office/drawing/2014/main" id="{914864CD-484C-60AD-3FC0-69FD68DA6039}"/>
              </a:ext>
            </a:extLst>
          </p:cNvPr>
          <p:cNvSpPr/>
          <p:nvPr/>
        </p:nvSpPr>
        <p:spPr>
          <a:xfrm>
            <a:off x="283376" y="2466052"/>
            <a:ext cx="186613" cy="102637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>
            <a:extLst>
              <a:ext uri="{FF2B5EF4-FFF2-40B4-BE49-F238E27FC236}">
                <a16:creationId xmlns:a16="http://schemas.microsoft.com/office/drawing/2014/main" id="{8D7A0A43-8386-A56B-9730-5BC9716349EE}"/>
              </a:ext>
            </a:extLst>
          </p:cNvPr>
          <p:cNvSpPr/>
          <p:nvPr/>
        </p:nvSpPr>
        <p:spPr>
          <a:xfrm>
            <a:off x="182162" y="2423872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uscita/ingresso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9" name="Rettangolo 68">
            <a:extLst>
              <a:ext uri="{FF2B5EF4-FFF2-40B4-BE49-F238E27FC236}">
                <a16:creationId xmlns:a16="http://schemas.microsoft.com/office/drawing/2014/main" id="{D3AE5B65-CA28-56A4-E2A0-CAD202DE449C}"/>
              </a:ext>
            </a:extLst>
          </p:cNvPr>
          <p:cNvSpPr/>
          <p:nvPr/>
        </p:nvSpPr>
        <p:spPr>
          <a:xfrm>
            <a:off x="3791544" y="5732708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8E7448B-BBAE-F796-62AB-CED89ADB964E}"/>
              </a:ext>
            </a:extLst>
          </p:cNvPr>
          <p:cNvSpPr/>
          <p:nvPr/>
        </p:nvSpPr>
        <p:spPr>
          <a:xfrm>
            <a:off x="2858550" y="3470923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F6349BF5-4C14-F759-7AE5-04982181E33A}"/>
              </a:ext>
            </a:extLst>
          </p:cNvPr>
          <p:cNvSpPr/>
          <p:nvPr/>
        </p:nvSpPr>
        <p:spPr>
          <a:xfrm>
            <a:off x="3300503" y="3543836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8AC65534-4E5D-3F9C-5A52-44BEED026B18}"/>
              </a:ext>
            </a:extLst>
          </p:cNvPr>
          <p:cNvSpPr/>
          <p:nvPr/>
        </p:nvSpPr>
        <p:spPr>
          <a:xfrm>
            <a:off x="2858449" y="4983430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Ovale 40">
            <a:extLst>
              <a:ext uri="{FF2B5EF4-FFF2-40B4-BE49-F238E27FC236}">
                <a16:creationId xmlns:a16="http://schemas.microsoft.com/office/drawing/2014/main" id="{4DF292AC-ECED-A114-6FDD-FAD03E1C37E6}"/>
              </a:ext>
            </a:extLst>
          </p:cNvPr>
          <p:cNvSpPr/>
          <p:nvPr/>
        </p:nvSpPr>
        <p:spPr>
          <a:xfrm>
            <a:off x="3300277" y="5054681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Freccia a destra 49">
            <a:extLst>
              <a:ext uri="{FF2B5EF4-FFF2-40B4-BE49-F238E27FC236}">
                <a16:creationId xmlns:a16="http://schemas.microsoft.com/office/drawing/2014/main" id="{8C9C1362-1CCE-989F-0F37-7176C8E5C2D0}"/>
              </a:ext>
            </a:extLst>
          </p:cNvPr>
          <p:cNvSpPr/>
          <p:nvPr/>
        </p:nvSpPr>
        <p:spPr>
          <a:xfrm rot="10800000">
            <a:off x="3529764" y="5752954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a destra 50">
            <a:extLst>
              <a:ext uri="{FF2B5EF4-FFF2-40B4-BE49-F238E27FC236}">
                <a16:creationId xmlns:a16="http://schemas.microsoft.com/office/drawing/2014/main" id="{119E95DD-52BA-19BC-B6B7-A212C6D9791D}"/>
              </a:ext>
            </a:extLst>
          </p:cNvPr>
          <p:cNvSpPr/>
          <p:nvPr/>
        </p:nvSpPr>
        <p:spPr>
          <a:xfrm>
            <a:off x="304739" y="2759883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a destra 51">
            <a:extLst>
              <a:ext uri="{FF2B5EF4-FFF2-40B4-BE49-F238E27FC236}">
                <a16:creationId xmlns:a16="http://schemas.microsoft.com/office/drawing/2014/main" id="{5D6E9865-2E88-6DEF-FEBB-6139DD970C02}"/>
              </a:ext>
            </a:extLst>
          </p:cNvPr>
          <p:cNvSpPr/>
          <p:nvPr/>
        </p:nvSpPr>
        <p:spPr>
          <a:xfrm rot="10800000">
            <a:off x="292327" y="2869462"/>
            <a:ext cx="186613" cy="10263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>
            <a:extLst>
              <a:ext uri="{FF2B5EF4-FFF2-40B4-BE49-F238E27FC236}">
                <a16:creationId xmlns:a16="http://schemas.microsoft.com/office/drawing/2014/main" id="{644E9E8E-032F-97AC-2842-C10DE69D6418}"/>
              </a:ext>
            </a:extLst>
          </p:cNvPr>
          <p:cNvSpPr/>
          <p:nvPr/>
        </p:nvSpPr>
        <p:spPr>
          <a:xfrm>
            <a:off x="486495" y="2671016"/>
            <a:ext cx="174997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Gate uscita/ingresso con tornelli automatici (Leo Express)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2730F0E3-6C4B-DDEB-C29B-D86C48D6ED47}"/>
              </a:ext>
            </a:extLst>
          </p:cNvPr>
          <p:cNvSpPr/>
          <p:nvPr/>
        </p:nvSpPr>
        <p:spPr>
          <a:xfrm>
            <a:off x="3376666" y="4949488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5C62FF46-955F-5548-E42E-FCDB4129EA87}"/>
              </a:ext>
            </a:extLst>
          </p:cNvPr>
          <p:cNvSpPr/>
          <p:nvPr/>
        </p:nvSpPr>
        <p:spPr>
          <a:xfrm>
            <a:off x="2857241" y="5478134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0B188278-3462-1E1E-8780-8278E45E6F95}"/>
              </a:ext>
            </a:extLst>
          </p:cNvPr>
          <p:cNvSpPr/>
          <p:nvPr/>
        </p:nvSpPr>
        <p:spPr>
          <a:xfrm>
            <a:off x="3298541" y="5549406"/>
            <a:ext cx="78837" cy="78285"/>
          </a:xfrm>
          <a:prstGeom prst="ellipse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DCB09F07-F6E7-A8A2-DB8D-B171535F0EE0}"/>
              </a:ext>
            </a:extLst>
          </p:cNvPr>
          <p:cNvSpPr/>
          <p:nvPr/>
        </p:nvSpPr>
        <p:spPr>
          <a:xfrm>
            <a:off x="2930808" y="5965762"/>
            <a:ext cx="58541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2908C907-4624-1FFF-C776-4BB6E867CCB4}"/>
              </a:ext>
            </a:extLst>
          </p:cNvPr>
          <p:cNvSpPr/>
          <p:nvPr/>
        </p:nvSpPr>
        <p:spPr>
          <a:xfrm>
            <a:off x="5878056" y="5605101"/>
            <a:ext cx="58541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8" name="Rettangolo 77">
            <a:extLst>
              <a:ext uri="{FF2B5EF4-FFF2-40B4-BE49-F238E27FC236}">
                <a16:creationId xmlns:a16="http://schemas.microsoft.com/office/drawing/2014/main" id="{28F8C538-18BE-F0EE-DEFB-4ED6592B5EC9}"/>
              </a:ext>
            </a:extLst>
          </p:cNvPr>
          <p:cNvSpPr/>
          <p:nvPr/>
        </p:nvSpPr>
        <p:spPr>
          <a:xfrm>
            <a:off x="10332393" y="5824449"/>
            <a:ext cx="58541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D</a:t>
            </a:r>
          </a:p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C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0295C5A5-BAEA-0714-C377-5EDE78D2A4AB}"/>
              </a:ext>
            </a:extLst>
          </p:cNvPr>
          <p:cNvSpPr/>
          <p:nvPr/>
        </p:nvSpPr>
        <p:spPr>
          <a:xfrm>
            <a:off x="3359652" y="6084126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5CA70B7F-2215-D4A3-EAFA-4FA5EE0A36C4}"/>
              </a:ext>
            </a:extLst>
          </p:cNvPr>
          <p:cNvSpPr/>
          <p:nvPr/>
        </p:nvSpPr>
        <p:spPr>
          <a:xfrm>
            <a:off x="6057189" y="5972765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12E4D2C6-5EEB-5FCA-4029-10C527673328}"/>
              </a:ext>
            </a:extLst>
          </p:cNvPr>
          <p:cNvSpPr/>
          <p:nvPr/>
        </p:nvSpPr>
        <p:spPr>
          <a:xfrm>
            <a:off x="6055321" y="2812820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45E62A4B-29FE-EA4A-8749-DFBD74DDADD1}"/>
              </a:ext>
            </a:extLst>
          </p:cNvPr>
          <p:cNvSpPr/>
          <p:nvPr/>
        </p:nvSpPr>
        <p:spPr>
          <a:xfrm>
            <a:off x="9699550" y="5890407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8EABC640-52C8-55F6-E907-957E7E5767AA}"/>
              </a:ext>
            </a:extLst>
          </p:cNvPr>
          <p:cNvSpPr/>
          <p:nvPr/>
        </p:nvSpPr>
        <p:spPr>
          <a:xfrm>
            <a:off x="10299815" y="6018914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24EA4577-31D3-6BD5-34D1-BB794892CDE5}"/>
              </a:ext>
            </a:extLst>
          </p:cNvPr>
          <p:cNvSpPr/>
          <p:nvPr/>
        </p:nvSpPr>
        <p:spPr>
          <a:xfrm>
            <a:off x="3925046" y="2881987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DCBC27D8-6798-EA06-094B-2306787A9D08}"/>
              </a:ext>
            </a:extLst>
          </p:cNvPr>
          <p:cNvSpPr/>
          <p:nvPr/>
        </p:nvSpPr>
        <p:spPr>
          <a:xfrm>
            <a:off x="352549" y="1353548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E0EB0552-0C7A-BB8E-A63A-AD399158535B}"/>
              </a:ext>
            </a:extLst>
          </p:cNvPr>
          <p:cNvSpPr/>
          <p:nvPr/>
        </p:nvSpPr>
        <p:spPr>
          <a:xfrm>
            <a:off x="491252" y="1269324"/>
            <a:ext cx="1397525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Postazione con seduta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7" name="Forma a L 86">
            <a:extLst>
              <a:ext uri="{FF2B5EF4-FFF2-40B4-BE49-F238E27FC236}">
                <a16:creationId xmlns:a16="http://schemas.microsoft.com/office/drawing/2014/main" id="{091CF94F-786E-AD3A-EE20-F3603D6241F9}"/>
              </a:ext>
            </a:extLst>
          </p:cNvPr>
          <p:cNvSpPr/>
          <p:nvPr/>
        </p:nvSpPr>
        <p:spPr>
          <a:xfrm>
            <a:off x="3003312" y="5298618"/>
            <a:ext cx="1585717" cy="661849"/>
          </a:xfrm>
          <a:prstGeom prst="corner">
            <a:avLst>
              <a:gd name="adj1" fmla="val 24941"/>
              <a:gd name="adj2" fmla="val 120141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Forma a L 87">
            <a:extLst>
              <a:ext uri="{FF2B5EF4-FFF2-40B4-BE49-F238E27FC236}">
                <a16:creationId xmlns:a16="http://schemas.microsoft.com/office/drawing/2014/main" id="{FEBB5CBF-4A0B-F8C3-F19D-20BB0D9DE048}"/>
              </a:ext>
            </a:extLst>
          </p:cNvPr>
          <p:cNvSpPr/>
          <p:nvPr/>
        </p:nvSpPr>
        <p:spPr>
          <a:xfrm rot="10800000" flipH="1">
            <a:off x="2992242" y="2816642"/>
            <a:ext cx="1388233" cy="926423"/>
          </a:xfrm>
          <a:prstGeom prst="corner">
            <a:avLst>
              <a:gd name="adj1" fmla="val 21970"/>
              <a:gd name="adj2" fmla="val 87777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Rettangolo 88">
            <a:extLst>
              <a:ext uri="{FF2B5EF4-FFF2-40B4-BE49-F238E27FC236}">
                <a16:creationId xmlns:a16="http://schemas.microsoft.com/office/drawing/2014/main" id="{1459CE8E-1B5E-BE68-1035-C1833988718C}"/>
              </a:ext>
            </a:extLst>
          </p:cNvPr>
          <p:cNvSpPr/>
          <p:nvPr/>
        </p:nvSpPr>
        <p:spPr>
          <a:xfrm>
            <a:off x="2992242" y="3791528"/>
            <a:ext cx="794199" cy="7745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Rettangolo 89">
            <a:extLst>
              <a:ext uri="{FF2B5EF4-FFF2-40B4-BE49-F238E27FC236}">
                <a16:creationId xmlns:a16="http://schemas.microsoft.com/office/drawing/2014/main" id="{5B0AC95A-954D-EFD4-2B5B-596B96B50F21}"/>
              </a:ext>
            </a:extLst>
          </p:cNvPr>
          <p:cNvSpPr/>
          <p:nvPr/>
        </p:nvSpPr>
        <p:spPr>
          <a:xfrm>
            <a:off x="2992241" y="4613713"/>
            <a:ext cx="794200" cy="6555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Rettangolo 90">
            <a:extLst>
              <a:ext uri="{FF2B5EF4-FFF2-40B4-BE49-F238E27FC236}">
                <a16:creationId xmlns:a16="http://schemas.microsoft.com/office/drawing/2014/main" id="{2C23CEB2-6CB5-8B0A-AC5B-274D9D4A8788}"/>
              </a:ext>
            </a:extLst>
          </p:cNvPr>
          <p:cNvSpPr/>
          <p:nvPr/>
        </p:nvSpPr>
        <p:spPr>
          <a:xfrm>
            <a:off x="3003997" y="6007900"/>
            <a:ext cx="838259" cy="32013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Rettangolo 91">
            <a:extLst>
              <a:ext uri="{FF2B5EF4-FFF2-40B4-BE49-F238E27FC236}">
                <a16:creationId xmlns:a16="http://schemas.microsoft.com/office/drawing/2014/main" id="{C6B3352F-2649-19D0-607E-7C9752FE36A2}"/>
              </a:ext>
            </a:extLst>
          </p:cNvPr>
          <p:cNvSpPr/>
          <p:nvPr/>
        </p:nvSpPr>
        <p:spPr>
          <a:xfrm>
            <a:off x="5886411" y="5513441"/>
            <a:ext cx="538178" cy="9182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71A129C7-3CC6-CEB8-1C82-89A71E43430E}"/>
              </a:ext>
            </a:extLst>
          </p:cNvPr>
          <p:cNvSpPr/>
          <p:nvPr/>
        </p:nvSpPr>
        <p:spPr>
          <a:xfrm>
            <a:off x="5901675" y="2423871"/>
            <a:ext cx="538178" cy="7121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Rettangolo 95">
            <a:extLst>
              <a:ext uri="{FF2B5EF4-FFF2-40B4-BE49-F238E27FC236}">
                <a16:creationId xmlns:a16="http://schemas.microsoft.com/office/drawing/2014/main" id="{0119D240-76B8-41F3-3FC2-3CA8A075F127}"/>
              </a:ext>
            </a:extLst>
          </p:cNvPr>
          <p:cNvSpPr/>
          <p:nvPr/>
        </p:nvSpPr>
        <p:spPr>
          <a:xfrm>
            <a:off x="217249" y="3086085"/>
            <a:ext cx="304667" cy="2487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Rettangolo 96">
            <a:extLst>
              <a:ext uri="{FF2B5EF4-FFF2-40B4-BE49-F238E27FC236}">
                <a16:creationId xmlns:a16="http://schemas.microsoft.com/office/drawing/2014/main" id="{60A5AFCD-36DE-0B99-5259-E851F95D0BD2}"/>
              </a:ext>
            </a:extLst>
          </p:cNvPr>
          <p:cNvSpPr/>
          <p:nvPr/>
        </p:nvSpPr>
        <p:spPr>
          <a:xfrm>
            <a:off x="489964" y="3088829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e Area </a:t>
            </a:r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 monitoraggio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61C9BF18-EFD7-5515-9A7B-5497C7763E0A}"/>
              </a:ext>
            </a:extLst>
          </p:cNvPr>
          <p:cNvSpPr/>
          <p:nvPr/>
        </p:nvSpPr>
        <p:spPr>
          <a:xfrm>
            <a:off x="3751545" y="5850023"/>
            <a:ext cx="78837" cy="78285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75F9B7BB-1ECB-7020-0073-350C36209D97}"/>
              </a:ext>
            </a:extLst>
          </p:cNvPr>
          <p:cNvSpPr/>
          <p:nvPr/>
        </p:nvSpPr>
        <p:spPr>
          <a:xfrm>
            <a:off x="2181687" y="3217487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1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0320148C-B562-688A-3E37-CBD40BF15714}"/>
              </a:ext>
            </a:extLst>
          </p:cNvPr>
          <p:cNvSpPr/>
          <p:nvPr/>
        </p:nvSpPr>
        <p:spPr>
          <a:xfrm>
            <a:off x="2173976" y="4059171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2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1F8B7179-80BC-2EC2-AA4A-AC937FAC3071}"/>
              </a:ext>
            </a:extLst>
          </p:cNvPr>
          <p:cNvSpPr/>
          <p:nvPr/>
        </p:nvSpPr>
        <p:spPr>
          <a:xfrm>
            <a:off x="2181687" y="4833750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3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A11C4658-ABAC-0CA5-6816-A3424536B333}"/>
              </a:ext>
            </a:extLst>
          </p:cNvPr>
          <p:cNvSpPr/>
          <p:nvPr/>
        </p:nvSpPr>
        <p:spPr>
          <a:xfrm>
            <a:off x="2176979" y="5485349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4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B35B6C2E-863B-728F-F7C1-4867CCDACAFC}"/>
              </a:ext>
            </a:extLst>
          </p:cNvPr>
          <p:cNvSpPr/>
          <p:nvPr/>
        </p:nvSpPr>
        <p:spPr>
          <a:xfrm>
            <a:off x="2216107" y="6029361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5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AA6F2674-BF61-45E1-9D6F-29F38236EF10}"/>
              </a:ext>
            </a:extLst>
          </p:cNvPr>
          <p:cNvSpPr/>
          <p:nvPr/>
        </p:nvSpPr>
        <p:spPr>
          <a:xfrm>
            <a:off x="5683207" y="6388495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6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E9961A99-275C-606D-0E25-695A41279A52}"/>
              </a:ext>
            </a:extLst>
          </p:cNvPr>
          <p:cNvSpPr/>
          <p:nvPr/>
        </p:nvSpPr>
        <p:spPr>
          <a:xfrm>
            <a:off x="5725486" y="2233732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8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8" name="Rettangolo 97">
            <a:extLst>
              <a:ext uri="{FF2B5EF4-FFF2-40B4-BE49-F238E27FC236}">
                <a16:creationId xmlns:a16="http://schemas.microsoft.com/office/drawing/2014/main" id="{AA7FC306-6DB6-CBE6-BF00-47E25518B8D3}"/>
              </a:ext>
            </a:extLst>
          </p:cNvPr>
          <p:cNvSpPr/>
          <p:nvPr/>
        </p:nvSpPr>
        <p:spPr>
          <a:xfrm>
            <a:off x="9919815" y="6418703"/>
            <a:ext cx="890556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SQUADRA 7</a:t>
            </a:r>
            <a:endParaRPr lang="it-IT" sz="10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9" name="Forma a L 98">
            <a:extLst>
              <a:ext uri="{FF2B5EF4-FFF2-40B4-BE49-F238E27FC236}">
                <a16:creationId xmlns:a16="http://schemas.microsoft.com/office/drawing/2014/main" id="{6705F5A9-29CA-E394-16A3-259EFEC79940}"/>
              </a:ext>
            </a:extLst>
          </p:cNvPr>
          <p:cNvSpPr/>
          <p:nvPr/>
        </p:nvSpPr>
        <p:spPr>
          <a:xfrm>
            <a:off x="9523361" y="5629542"/>
            <a:ext cx="1585717" cy="841158"/>
          </a:xfrm>
          <a:prstGeom prst="corner">
            <a:avLst>
              <a:gd name="adj1" fmla="val 71088"/>
              <a:gd name="adj2" fmla="val 84379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Rettangolo 100">
            <a:extLst>
              <a:ext uri="{FF2B5EF4-FFF2-40B4-BE49-F238E27FC236}">
                <a16:creationId xmlns:a16="http://schemas.microsoft.com/office/drawing/2014/main" id="{CCB84BAE-1692-3757-8AB1-2324F43C61AF}"/>
              </a:ext>
            </a:extLst>
          </p:cNvPr>
          <p:cNvSpPr/>
          <p:nvPr/>
        </p:nvSpPr>
        <p:spPr>
          <a:xfrm>
            <a:off x="9600879" y="1533390"/>
            <a:ext cx="1331601" cy="524569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it-IT" sz="800" dirty="0"/>
          </a:p>
        </p:txBody>
      </p:sp>
      <p:sp>
        <p:nvSpPr>
          <p:cNvPr id="102" name="Rettangolo 101">
            <a:extLst>
              <a:ext uri="{FF2B5EF4-FFF2-40B4-BE49-F238E27FC236}">
                <a16:creationId xmlns:a16="http://schemas.microsoft.com/office/drawing/2014/main" id="{BE917979-1457-3BC8-00C7-77E08115A8A6}"/>
              </a:ext>
            </a:extLst>
          </p:cNvPr>
          <p:cNvSpPr/>
          <p:nvPr/>
        </p:nvSpPr>
        <p:spPr>
          <a:xfrm>
            <a:off x="9751737" y="1584404"/>
            <a:ext cx="1050862" cy="4462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n°2 B REFERENTI</a:t>
            </a:r>
          </a:p>
          <a:p>
            <a:pPr algn="ctr"/>
            <a:r>
              <a:rPr lang="it-IT" sz="7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Monitoraggio periodici </a:t>
            </a:r>
            <a:r>
              <a:rPr lang="it-IT" sz="7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scanditi e definiti</a:t>
            </a:r>
            <a:endParaRPr lang="it-IT" sz="7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4" name="Rettangolo 103">
            <a:extLst>
              <a:ext uri="{FF2B5EF4-FFF2-40B4-BE49-F238E27FC236}">
                <a16:creationId xmlns:a16="http://schemas.microsoft.com/office/drawing/2014/main" id="{96C0B77A-71C7-DADA-0701-0AD2E6CF784E}"/>
              </a:ext>
            </a:extLst>
          </p:cNvPr>
          <p:cNvSpPr/>
          <p:nvPr/>
        </p:nvSpPr>
        <p:spPr>
          <a:xfrm>
            <a:off x="-51520" y="129046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n°7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5FC6FE76-292C-A88D-5F7E-972896859DFB}"/>
              </a:ext>
            </a:extLst>
          </p:cNvPr>
          <p:cNvSpPr/>
          <p:nvPr/>
        </p:nvSpPr>
        <p:spPr>
          <a:xfrm>
            <a:off x="-53064" y="1469359"/>
            <a:ext cx="585417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n°4</a:t>
            </a:r>
            <a:endParaRPr lang="it-IT" sz="9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7" name="Connettore a gomito 106">
            <a:extLst>
              <a:ext uri="{FF2B5EF4-FFF2-40B4-BE49-F238E27FC236}">
                <a16:creationId xmlns:a16="http://schemas.microsoft.com/office/drawing/2014/main" id="{75EBFFAB-7752-92C5-A99E-948C6C3FFD92}"/>
              </a:ext>
            </a:extLst>
          </p:cNvPr>
          <p:cNvCxnSpPr>
            <a:cxnSpLocks/>
            <a:endCxn id="114" idx="0"/>
          </p:cNvCxnSpPr>
          <p:nvPr/>
        </p:nvCxnSpPr>
        <p:spPr>
          <a:xfrm rot="10800000" flipV="1">
            <a:off x="3475672" y="1696691"/>
            <a:ext cx="6135158" cy="1102137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4" name="Rettangolo 113">
            <a:extLst>
              <a:ext uri="{FF2B5EF4-FFF2-40B4-BE49-F238E27FC236}">
                <a16:creationId xmlns:a16="http://schemas.microsoft.com/office/drawing/2014/main" id="{3E8A45E3-FEF5-4843-C998-1F12B01D1846}"/>
              </a:ext>
            </a:extLst>
          </p:cNvPr>
          <p:cNvSpPr/>
          <p:nvPr/>
        </p:nvSpPr>
        <p:spPr>
          <a:xfrm>
            <a:off x="2245803" y="2798829"/>
            <a:ext cx="2459737" cy="317560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0" name="Rettangolo 119">
            <a:extLst>
              <a:ext uri="{FF2B5EF4-FFF2-40B4-BE49-F238E27FC236}">
                <a16:creationId xmlns:a16="http://schemas.microsoft.com/office/drawing/2014/main" id="{B11F2073-1905-C7F5-52C0-9249BBCFE1DF}"/>
              </a:ext>
            </a:extLst>
          </p:cNvPr>
          <p:cNvSpPr/>
          <p:nvPr/>
        </p:nvSpPr>
        <p:spPr>
          <a:xfrm>
            <a:off x="5979311" y="1452261"/>
            <a:ext cx="1760582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B Referente Fronte-Gate</a:t>
            </a:r>
            <a:endParaRPr lang="it-IT" sz="1000" b="1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E4BFF0C-1C36-DFA6-2C21-8020F780841C}"/>
              </a:ext>
            </a:extLst>
          </p:cNvPr>
          <p:cNvCxnSpPr>
            <a:cxnSpLocks/>
          </p:cNvCxnSpPr>
          <p:nvPr/>
        </p:nvCxnSpPr>
        <p:spPr>
          <a:xfrm>
            <a:off x="2253728" y="5990701"/>
            <a:ext cx="0" cy="62236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5853B204-E922-4144-D817-10DDA16E988E}"/>
              </a:ext>
            </a:extLst>
          </p:cNvPr>
          <p:cNvCxnSpPr>
            <a:cxnSpLocks/>
          </p:cNvCxnSpPr>
          <p:nvPr/>
        </p:nvCxnSpPr>
        <p:spPr>
          <a:xfrm flipH="1" flipV="1">
            <a:off x="2259876" y="5968692"/>
            <a:ext cx="3552237" cy="105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FB463FFF-7B6C-8050-E90D-601925110FF2}"/>
              </a:ext>
            </a:extLst>
          </p:cNvPr>
          <p:cNvCxnSpPr>
            <a:cxnSpLocks/>
          </p:cNvCxnSpPr>
          <p:nvPr/>
        </p:nvCxnSpPr>
        <p:spPr>
          <a:xfrm>
            <a:off x="5812113" y="2273852"/>
            <a:ext cx="0" cy="373113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1888B273-6E69-24D0-4C7C-FAABBFCE83EA}"/>
              </a:ext>
            </a:extLst>
          </p:cNvPr>
          <p:cNvCxnSpPr>
            <a:cxnSpLocks/>
          </p:cNvCxnSpPr>
          <p:nvPr/>
        </p:nvCxnSpPr>
        <p:spPr>
          <a:xfrm flipH="1" flipV="1">
            <a:off x="2259876" y="6612799"/>
            <a:ext cx="8948314" cy="26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FF970ED0-8C13-E519-9113-ACC604B4F51F}"/>
              </a:ext>
            </a:extLst>
          </p:cNvPr>
          <p:cNvCxnSpPr>
            <a:cxnSpLocks/>
          </p:cNvCxnSpPr>
          <p:nvPr/>
        </p:nvCxnSpPr>
        <p:spPr>
          <a:xfrm>
            <a:off x="11208190" y="5578049"/>
            <a:ext cx="0" cy="1034109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31E1B0B0-344C-F090-7DAC-B62B72B29AF4}"/>
              </a:ext>
            </a:extLst>
          </p:cNvPr>
          <p:cNvCxnSpPr>
            <a:cxnSpLocks/>
          </p:cNvCxnSpPr>
          <p:nvPr/>
        </p:nvCxnSpPr>
        <p:spPr>
          <a:xfrm flipH="1">
            <a:off x="6537265" y="5567551"/>
            <a:ext cx="4670925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75A5E17B-3F47-8F0E-8806-D51D18B856D4}"/>
              </a:ext>
            </a:extLst>
          </p:cNvPr>
          <p:cNvCxnSpPr>
            <a:cxnSpLocks/>
          </p:cNvCxnSpPr>
          <p:nvPr/>
        </p:nvCxnSpPr>
        <p:spPr>
          <a:xfrm flipH="1">
            <a:off x="5805197" y="2273852"/>
            <a:ext cx="731138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86DC5497-7741-D06E-9D72-585CBE0CF9DE}"/>
              </a:ext>
            </a:extLst>
          </p:cNvPr>
          <p:cNvCxnSpPr>
            <a:cxnSpLocks/>
          </p:cNvCxnSpPr>
          <p:nvPr/>
        </p:nvCxnSpPr>
        <p:spPr>
          <a:xfrm>
            <a:off x="6536335" y="2273852"/>
            <a:ext cx="930" cy="330419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a gomito 152">
            <a:extLst>
              <a:ext uri="{FF2B5EF4-FFF2-40B4-BE49-F238E27FC236}">
                <a16:creationId xmlns:a16="http://schemas.microsoft.com/office/drawing/2014/main" id="{E162C1E4-296E-D13F-FA70-F3CD4D22C3E0}"/>
              </a:ext>
            </a:extLst>
          </p:cNvPr>
          <p:cNvCxnSpPr>
            <a:cxnSpLocks/>
            <a:stCxn id="101" idx="2"/>
          </p:cNvCxnSpPr>
          <p:nvPr/>
        </p:nvCxnSpPr>
        <p:spPr>
          <a:xfrm rot="5400000">
            <a:off x="8226525" y="368700"/>
            <a:ext cx="350897" cy="372941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6" name="Rettangolo 155">
            <a:extLst>
              <a:ext uri="{FF2B5EF4-FFF2-40B4-BE49-F238E27FC236}">
                <a16:creationId xmlns:a16="http://schemas.microsoft.com/office/drawing/2014/main" id="{80FB864C-EA04-8021-9A2F-2BC3C3305389}"/>
              </a:ext>
            </a:extLst>
          </p:cNvPr>
          <p:cNvSpPr/>
          <p:nvPr/>
        </p:nvSpPr>
        <p:spPr>
          <a:xfrm>
            <a:off x="7552959" y="2108800"/>
            <a:ext cx="219877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1000" b="1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n°1 B Referente Postazioni distaccate</a:t>
            </a:r>
            <a:endParaRPr lang="it-IT" sz="1000" b="1" cap="none" spc="0" dirty="0">
              <a:ln w="0"/>
              <a:solidFill>
                <a:schemeClr val="accent6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7" name="Rettangolo 156">
            <a:extLst>
              <a:ext uri="{FF2B5EF4-FFF2-40B4-BE49-F238E27FC236}">
                <a16:creationId xmlns:a16="http://schemas.microsoft.com/office/drawing/2014/main" id="{E85FDEFE-6743-5F45-3E06-AEB6A0AF444B}"/>
              </a:ext>
            </a:extLst>
          </p:cNvPr>
          <p:cNvSpPr/>
          <p:nvPr/>
        </p:nvSpPr>
        <p:spPr>
          <a:xfrm>
            <a:off x="214916" y="3403024"/>
            <a:ext cx="304667" cy="248749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8" name="Rettangolo 157">
            <a:extLst>
              <a:ext uri="{FF2B5EF4-FFF2-40B4-BE49-F238E27FC236}">
                <a16:creationId xmlns:a16="http://schemas.microsoft.com/office/drawing/2014/main" id="{3E294C86-BF80-7E4B-7527-CDC8C9376997}"/>
              </a:ext>
            </a:extLst>
          </p:cNvPr>
          <p:cNvSpPr/>
          <p:nvPr/>
        </p:nvSpPr>
        <p:spPr>
          <a:xfrm>
            <a:off x="487631" y="3405768"/>
            <a:ext cx="1749972" cy="2308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Area di monitoraggio Referente</a:t>
            </a:r>
          </a:p>
        </p:txBody>
      </p:sp>
      <p:sp>
        <p:nvSpPr>
          <p:cNvPr id="166" name="Titolo 5">
            <a:extLst>
              <a:ext uri="{FF2B5EF4-FFF2-40B4-BE49-F238E27FC236}">
                <a16:creationId xmlns:a16="http://schemas.microsoft.com/office/drawing/2014/main" id="{FDB443C9-EBBC-0E9E-2BA2-363C311F7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31978"/>
            <a:ext cx="11176620" cy="1117496"/>
          </a:xfrm>
        </p:spPr>
        <p:txBody>
          <a:bodyPr/>
          <a:lstStyle/>
          <a:p>
            <a:r>
              <a:rPr lang="it-IT" sz="2800" dirty="0"/>
              <a:t>SETTORE GATE – ROMA TERMINI</a:t>
            </a:r>
            <a:br>
              <a:rPr lang="it-IT" dirty="0"/>
            </a:br>
            <a:r>
              <a:rPr lang="it-IT" sz="2400" i="1" dirty="0">
                <a:solidFill>
                  <a:srgbClr val="0E6B69"/>
                </a:solidFill>
              </a:rPr>
              <a:t>NUOVA configurazione Gate</a:t>
            </a:r>
            <a:endParaRPr lang="it-IT" i="1" dirty="0">
              <a:solidFill>
                <a:srgbClr val="0E6B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0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031DBCD-C141-CEB4-50A8-7CCFF356DE36}"/>
              </a:ext>
            </a:extLst>
          </p:cNvPr>
          <p:cNvSpPr txBox="1"/>
          <p:nvPr/>
        </p:nvSpPr>
        <p:spPr>
          <a:xfrm>
            <a:off x="407368" y="1294645"/>
            <a:ext cx="1117662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L’adozione di personale ai tornelli esclusivamente per le uscite fisse, l’uso di gate automatici per l’accesso e l’aggiunta di postazioni Caposquadra delimitate da </a:t>
            </a:r>
            <a:r>
              <a:rPr lang="it-IT" sz="1600" dirty="0" err="1"/>
              <a:t>Tendiflex</a:t>
            </a:r>
            <a:r>
              <a:rPr lang="it-IT" sz="1600" dirty="0"/>
              <a:t> vicino ai gate d’accesso automatizzati porteranno a:</a:t>
            </a:r>
          </a:p>
          <a:p>
            <a:endParaRPr lang="it-IT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dirty="0"/>
              <a:t>Una </a:t>
            </a:r>
            <a:r>
              <a:rPr lang="it-IT" sz="1400" b="1" dirty="0"/>
              <a:t>riduzione significativa </a:t>
            </a:r>
            <a:r>
              <a:rPr lang="it-IT" sz="1400" dirty="0"/>
              <a:t>dell’esposizione del personale </a:t>
            </a:r>
            <a:r>
              <a:rPr lang="it-IT" sz="1400" b="1" dirty="0"/>
              <a:t>alle continue richieste di informazioni </a:t>
            </a:r>
            <a:r>
              <a:rPr lang="it-IT" sz="1400" dirty="0"/>
              <a:t>da parte dei viaggiatori: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b="1" dirty="0"/>
              <a:t>Minor impatto </a:t>
            </a:r>
            <a:r>
              <a:rPr lang="it-IT" sz="1200" dirty="0"/>
              <a:t>sul personale.</a:t>
            </a:r>
            <a:endParaRPr lang="it-IT" sz="1200" b="1" dirty="0">
              <a:highlight>
                <a:srgbClr val="FF0000"/>
              </a:highligh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b="1" dirty="0"/>
              <a:t>Mitigazione eventi aggressione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it-IT" sz="12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dirty="0"/>
              <a:t>Postazioni </a:t>
            </a:r>
            <a:r>
              <a:rPr lang="it-IT" sz="1400" b="1" dirty="0"/>
              <a:t>Capisquadra avranno una visione costante dei flussi di accesso e uscita:</a:t>
            </a:r>
            <a:endParaRPr lang="it-IT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Migliore </a:t>
            </a:r>
            <a:r>
              <a:rPr lang="it-IT" sz="1200" b="1" dirty="0"/>
              <a:t>coordinazione dell’apertura dei Gate d’uscita </a:t>
            </a:r>
            <a:r>
              <a:rPr lang="it-IT" sz="1200" dirty="0"/>
              <a:t>in concomitanza con l’arrivo di treni e la gestione dei grandi flussi.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b="1" dirty="0"/>
              <a:t>Visione costante </a:t>
            </a:r>
            <a:r>
              <a:rPr lang="it-IT" sz="1200" dirty="0"/>
              <a:t>e capacità di intervento immediato sul flusso in ingresso nei gate automatizzati.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Possibilità d’</a:t>
            </a:r>
            <a:r>
              <a:rPr lang="it-IT" sz="1200" b="1" dirty="0"/>
              <a:t>intervento tempestivo della squadra </a:t>
            </a:r>
            <a:r>
              <a:rPr lang="it-IT" sz="1200" dirty="0"/>
              <a:t>in caso di criticità di security.</a:t>
            </a:r>
          </a:p>
          <a:p>
            <a:endParaRPr lang="it-IT" sz="1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400" dirty="0"/>
              <a:t>Attraverso l’ipotesi proposta si avrà la possibilità di</a:t>
            </a:r>
            <a:r>
              <a:rPr lang="it-IT" sz="1400" b="1" dirty="0"/>
              <a:t> incrementare </a:t>
            </a:r>
            <a:r>
              <a:rPr lang="it-IT" sz="1400" dirty="0"/>
              <a:t>il numero delle squadre disponibili sulle altre attività</a:t>
            </a:r>
            <a:r>
              <a:rPr lang="it-IT" sz="1400" b="1" dirty="0"/>
              <a:t>:</a:t>
            </a:r>
            <a:endParaRPr lang="it-IT" sz="1400" dirty="0">
              <a:highlight>
                <a:srgbClr val="FF0000"/>
              </a:highligh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b="1" dirty="0"/>
              <a:t>Incremento della presenza diffusa del personale FS Security nel territorio di competenza del Presidio.</a:t>
            </a:r>
            <a:endParaRPr lang="it-IT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dirty="0"/>
              <a:t>Promozione della </a:t>
            </a:r>
            <a:r>
              <a:rPr lang="it-IT" sz="1200" b="1" dirty="0"/>
              <a:t>rotazione del personale nelle altre attività</a:t>
            </a:r>
            <a:r>
              <a:rPr lang="it-IT" sz="1200" dirty="0"/>
              <a:t> di FS Security al di fuori dell’apparato Gate.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200" b="1" dirty="0"/>
              <a:t>Aumento delle competenze </a:t>
            </a:r>
            <a:r>
              <a:rPr lang="it-IT" sz="1200" dirty="0"/>
              <a:t>relative alla conoscenza del territorio e delle diverse attività di sicurezza implementate dalla Società</a:t>
            </a:r>
          </a:p>
        </p:txBody>
      </p:sp>
      <p:sp>
        <p:nvSpPr>
          <p:cNvPr id="100" name="Titolo 5">
            <a:extLst>
              <a:ext uri="{FF2B5EF4-FFF2-40B4-BE49-F238E27FC236}">
                <a16:creationId xmlns:a16="http://schemas.microsoft.com/office/drawing/2014/main" id="{9BE86E0B-C823-35DB-D581-9F0ECD27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31978"/>
            <a:ext cx="11176620" cy="1117496"/>
          </a:xfrm>
        </p:spPr>
        <p:txBody>
          <a:bodyPr/>
          <a:lstStyle/>
          <a:p>
            <a:r>
              <a:rPr lang="it-IT" sz="2800" dirty="0"/>
              <a:t>SETTORE GATE – ROMA TERMINI</a:t>
            </a:r>
            <a:br>
              <a:rPr lang="it-IT" dirty="0"/>
            </a:br>
            <a:r>
              <a:rPr lang="it-IT" sz="2400" i="1" dirty="0">
                <a:solidFill>
                  <a:srgbClr val="0E6B69"/>
                </a:solidFill>
              </a:rPr>
              <a:t>VANTAGGI NUOVA configurazione Gate</a:t>
            </a:r>
            <a:endParaRPr lang="it-IT" i="1" dirty="0">
              <a:solidFill>
                <a:srgbClr val="0E6B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75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DD9A8DB7-F449-4E46-C344-04FF4ECFEFD2}"/>
              </a:ext>
            </a:extLst>
          </p:cNvPr>
          <p:cNvSpPr txBox="1"/>
          <p:nvPr/>
        </p:nvSpPr>
        <p:spPr>
          <a:xfrm>
            <a:off x="407368" y="1291426"/>
            <a:ext cx="1117662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dirty="0"/>
              <a:t>Adozione del seguente modello di articolazione dell’orario di lavoro settimanale in coerenza con quanto previsto dall’art.27 del CCNL della Mobilità/Area contrattuale delle Attività Ferroviarie e dell’art.13 del Contratto Aziendale di Gruppo FS Italiane del 22/03/2022:</a:t>
            </a:r>
          </a:p>
          <a:p>
            <a:pPr algn="just"/>
            <a:endParaRPr lang="it-IT" sz="1100" dirty="0"/>
          </a:p>
          <a:p>
            <a:pPr algn="just"/>
            <a:r>
              <a:rPr lang="it-IT" sz="1100" dirty="0"/>
              <a:t>Turni avvicendati su due periodi giornalieri (turni in seconda) dal lunedì alla domenica, con la seguente articolazione dell’orario:</a:t>
            </a:r>
          </a:p>
          <a:p>
            <a:pPr algn="just"/>
            <a:r>
              <a:rPr lang="it-IT" sz="1100" dirty="0"/>
              <a:t>						</a:t>
            </a:r>
          </a:p>
          <a:p>
            <a:pPr algn="just"/>
            <a:endParaRPr lang="it-IT" sz="1100" dirty="0"/>
          </a:p>
          <a:p>
            <a:pPr algn="just"/>
            <a:endParaRPr lang="it-IT" sz="1100" dirty="0"/>
          </a:p>
          <a:p>
            <a:pPr algn="just"/>
            <a:endParaRPr lang="it-IT" sz="1100" dirty="0"/>
          </a:p>
          <a:p>
            <a:pPr algn="just"/>
            <a:endParaRPr lang="it-IT" sz="1100" dirty="0"/>
          </a:p>
          <a:p>
            <a:pPr algn="just"/>
            <a:r>
              <a:rPr lang="it-IT" sz="1100" dirty="0"/>
              <a:t>Al fine di garantire la copertura anche nella fascia notturna del servizio </a:t>
            </a:r>
            <a:r>
              <a:rPr lang="it-IT" sz="1100" i="1" dirty="0"/>
              <a:t>Gate</a:t>
            </a:r>
            <a:r>
              <a:rPr lang="it-IT" sz="1100" dirty="0"/>
              <a:t> e dei servizi a tutela degli </a:t>
            </a:r>
            <a:r>
              <a:rPr lang="it-IT" sz="1100" i="1" dirty="0"/>
              <a:t>Asset Treni, Località di servizio e KM Linea, </a:t>
            </a:r>
            <a:r>
              <a:rPr lang="it-IT" sz="1100" dirty="0"/>
              <a:t>adozione di un turno avvicendato nelle 24 ore, con la seguente articolazione oraria:</a:t>
            </a:r>
          </a:p>
          <a:p>
            <a:pPr algn="just"/>
            <a:endParaRPr lang="it-IT" sz="1100" i="1" dirty="0"/>
          </a:p>
          <a:p>
            <a:pPr algn="just"/>
            <a:endParaRPr lang="it-IT" sz="1100" i="1" dirty="0"/>
          </a:p>
          <a:p>
            <a:pPr algn="just"/>
            <a:endParaRPr lang="it-IT" sz="1100" i="1" dirty="0"/>
          </a:p>
          <a:p>
            <a:pPr algn="just"/>
            <a:endParaRPr lang="it-IT" sz="1100" i="1" dirty="0"/>
          </a:p>
          <a:p>
            <a:pPr algn="just"/>
            <a:endParaRPr lang="it-IT" sz="1100" i="1" dirty="0"/>
          </a:p>
          <a:p>
            <a:pPr algn="just"/>
            <a:r>
              <a:rPr lang="it-IT" sz="1100" dirty="0"/>
              <a:t>Il personale coinvolto in quest’ultima articolazione turni sarà in misura ridotta e mirata a garantire la presenza di 1 Capoturno Livello B e n°4 squadre in servizio nella fascia 21:00-06:00 di cui n°2 impiegate nel «Servizio Gate», e n°2 impiegate in alternanza nei Servizi «Monitoraggio KM Linea», «Monitoraggio Asset Treni» e «Monitoraggio località di servizio», al fine di garantire un’ulteriore rotazione sulle attività «Extra-gate» anche nel turno notturno.</a:t>
            </a:r>
          </a:p>
        </p:txBody>
      </p:sp>
      <p:sp>
        <p:nvSpPr>
          <p:cNvPr id="100" name="Titolo 5">
            <a:extLst>
              <a:ext uri="{FF2B5EF4-FFF2-40B4-BE49-F238E27FC236}">
                <a16:creationId xmlns:a16="http://schemas.microsoft.com/office/drawing/2014/main" id="{9BE86E0B-C823-35DB-D581-9F0ECD27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31978"/>
            <a:ext cx="11176620" cy="1117496"/>
          </a:xfrm>
        </p:spPr>
        <p:txBody>
          <a:bodyPr/>
          <a:lstStyle/>
          <a:p>
            <a:r>
              <a:rPr lang="it-IT" sz="2800" dirty="0"/>
              <a:t>Modifica organizzativa – FS SEC – Presidio di ROMA</a:t>
            </a:r>
            <a:br>
              <a:rPr lang="it-IT" dirty="0"/>
            </a:br>
            <a:r>
              <a:rPr lang="it-IT" sz="2400" i="1" dirty="0">
                <a:solidFill>
                  <a:srgbClr val="0E6B69"/>
                </a:solidFill>
              </a:rPr>
              <a:t>Turni</a:t>
            </a:r>
            <a:endParaRPr lang="it-IT" i="1" dirty="0">
              <a:solidFill>
                <a:srgbClr val="0E6B69"/>
              </a:solidFill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0AF19DD-1295-453D-D83A-355BC2BD1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595323"/>
              </p:ext>
            </p:extLst>
          </p:nvPr>
        </p:nvGraphicFramePr>
        <p:xfrm>
          <a:off x="5083987" y="3201986"/>
          <a:ext cx="2023200" cy="720000"/>
        </p:xfrm>
        <a:graphic>
          <a:graphicData uri="http://schemas.openxmlformats.org/drawingml/2006/table">
            <a:tbl>
              <a:tblPr/>
              <a:tblGrid>
                <a:gridCol w="488596">
                  <a:extLst>
                    <a:ext uri="{9D8B030D-6E8A-4147-A177-3AD203B41FA5}">
                      <a16:colId xmlns:a16="http://schemas.microsoft.com/office/drawing/2014/main" val="1197477493"/>
                    </a:ext>
                  </a:extLst>
                </a:gridCol>
                <a:gridCol w="791388">
                  <a:extLst>
                    <a:ext uri="{9D8B030D-6E8A-4147-A177-3AD203B41FA5}">
                      <a16:colId xmlns:a16="http://schemas.microsoft.com/office/drawing/2014/main" val="561265604"/>
                    </a:ext>
                  </a:extLst>
                </a:gridCol>
                <a:gridCol w="743216">
                  <a:extLst>
                    <a:ext uri="{9D8B030D-6E8A-4147-A177-3AD203B41FA5}">
                      <a16:colId xmlns:a16="http://schemas.microsoft.com/office/drawing/2014/main" val="3917989376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Turni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Orario Inizio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5B9BD5"/>
                          </a:highlight>
                          <a:latin typeface="Calibri" panose="020F0502020204030204" pitchFamily="34" charset="0"/>
                        </a:rPr>
                        <a:t>Orario Fine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6488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06:00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14:00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31639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02377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22:00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06:00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4733"/>
                  </a:ext>
                </a:extLst>
              </a:tr>
            </a:tbl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B677A68D-0E64-EC0B-C019-ECF71C152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7815"/>
              </p:ext>
            </p:extLst>
          </p:nvPr>
        </p:nvGraphicFramePr>
        <p:xfrm>
          <a:off x="4983665" y="2072223"/>
          <a:ext cx="2024026" cy="724510"/>
        </p:xfrm>
        <a:graphic>
          <a:graphicData uri="http://schemas.openxmlformats.org/drawingml/2006/table">
            <a:tbl>
              <a:tblPr/>
              <a:tblGrid>
                <a:gridCol w="488795">
                  <a:extLst>
                    <a:ext uri="{9D8B030D-6E8A-4147-A177-3AD203B41FA5}">
                      <a16:colId xmlns:a16="http://schemas.microsoft.com/office/drawing/2014/main" val="1046451932"/>
                    </a:ext>
                  </a:extLst>
                </a:gridCol>
                <a:gridCol w="791711">
                  <a:extLst>
                    <a:ext uri="{9D8B030D-6E8A-4147-A177-3AD203B41FA5}">
                      <a16:colId xmlns:a16="http://schemas.microsoft.com/office/drawing/2014/main" val="585812703"/>
                    </a:ext>
                  </a:extLst>
                </a:gridCol>
                <a:gridCol w="743520">
                  <a:extLst>
                    <a:ext uri="{9D8B030D-6E8A-4147-A177-3AD203B41FA5}">
                      <a16:colId xmlns:a16="http://schemas.microsoft.com/office/drawing/2014/main" val="29390704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Turni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Orario Inizio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Orario Fine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143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M1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06:00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13:36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59935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75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M2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DEBF7"/>
                          </a:highlight>
                          <a:latin typeface="Calibri" panose="020F0502020204030204" pitchFamily="34" charset="0"/>
                        </a:rPr>
                        <a:t>14:36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9896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14:24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121402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E3A6E0D-C9E4-9365-5885-02366616B145}"/>
              </a:ext>
            </a:extLst>
          </p:cNvPr>
          <p:cNvSpPr txBox="1"/>
          <p:nvPr/>
        </p:nvSpPr>
        <p:spPr>
          <a:xfrm>
            <a:off x="5083987" y="4629315"/>
            <a:ext cx="1673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n°1 Referente B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3127A4F-9693-F7F4-34F1-F16BF3283A63}"/>
              </a:ext>
            </a:extLst>
          </p:cNvPr>
          <p:cNvSpPr txBox="1"/>
          <p:nvPr/>
        </p:nvSpPr>
        <p:spPr>
          <a:xfrm>
            <a:off x="407368" y="5001905"/>
            <a:ext cx="1787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</a:rPr>
              <a:t>n°1 Caposquadra C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FB9B47C-E17C-2172-BC0F-ED4F5B1B8EB4}"/>
              </a:ext>
            </a:extLst>
          </p:cNvPr>
          <p:cNvSpPr txBox="1"/>
          <p:nvPr/>
        </p:nvSpPr>
        <p:spPr>
          <a:xfrm>
            <a:off x="3233787" y="5004440"/>
            <a:ext cx="1787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</a:rPr>
              <a:t>n°1 Caposquadra C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61C87D0-0B06-8DAC-7A6D-A0C71CACCCE4}"/>
              </a:ext>
            </a:extLst>
          </p:cNvPr>
          <p:cNvSpPr txBox="1"/>
          <p:nvPr/>
        </p:nvSpPr>
        <p:spPr>
          <a:xfrm>
            <a:off x="6796711" y="5001905"/>
            <a:ext cx="1787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</a:rPr>
              <a:t>n°1 Caposquadra C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D4832D9-0E6A-7F4C-B770-6400ECC5E2AF}"/>
              </a:ext>
            </a:extLst>
          </p:cNvPr>
          <p:cNvSpPr txBox="1"/>
          <p:nvPr/>
        </p:nvSpPr>
        <p:spPr>
          <a:xfrm>
            <a:off x="9623130" y="5001905"/>
            <a:ext cx="17879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</a:rPr>
              <a:t>n°1 Caposquadra C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443EB93-4EDA-9F21-BDF6-F7C304F73B1A}"/>
              </a:ext>
            </a:extLst>
          </p:cNvPr>
          <p:cNvSpPr txBox="1"/>
          <p:nvPr/>
        </p:nvSpPr>
        <p:spPr>
          <a:xfrm>
            <a:off x="728688" y="5291768"/>
            <a:ext cx="1007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n°2 OSAS D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C3D408-8D0A-F699-55FF-DF453BE4A884}"/>
              </a:ext>
            </a:extLst>
          </p:cNvPr>
          <p:cNvSpPr txBox="1"/>
          <p:nvPr/>
        </p:nvSpPr>
        <p:spPr>
          <a:xfrm>
            <a:off x="3555107" y="5291768"/>
            <a:ext cx="1007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n°2 OSAS D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16B304F-51CD-9D35-2E07-8B5C32FED183}"/>
              </a:ext>
            </a:extLst>
          </p:cNvPr>
          <p:cNvSpPr txBox="1"/>
          <p:nvPr/>
        </p:nvSpPr>
        <p:spPr>
          <a:xfrm>
            <a:off x="7118031" y="5291768"/>
            <a:ext cx="1007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n°2 OSAS D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AB2015B-D436-2A83-5385-16417A23C446}"/>
              </a:ext>
            </a:extLst>
          </p:cNvPr>
          <p:cNvSpPr txBox="1"/>
          <p:nvPr/>
        </p:nvSpPr>
        <p:spPr>
          <a:xfrm>
            <a:off x="9944450" y="5291768"/>
            <a:ext cx="1007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n°2 OSAS D</a:t>
            </a:r>
          </a:p>
        </p:txBody>
      </p:sp>
      <p:cxnSp>
        <p:nvCxnSpPr>
          <p:cNvPr id="20" name="Connettore a gomito 19">
            <a:extLst>
              <a:ext uri="{FF2B5EF4-FFF2-40B4-BE49-F238E27FC236}">
                <a16:creationId xmlns:a16="http://schemas.microsoft.com/office/drawing/2014/main" id="{6EABF8B7-1F66-82C7-7CC7-E190BEDAC53B}"/>
              </a:ext>
            </a:extLst>
          </p:cNvPr>
          <p:cNvCxnSpPr>
            <a:stCxn id="10" idx="1"/>
            <a:endCxn id="11" idx="0"/>
          </p:cNvCxnSpPr>
          <p:nvPr/>
        </p:nvCxnSpPr>
        <p:spPr>
          <a:xfrm rot="10800000" flipV="1">
            <a:off x="1301363" y="4813981"/>
            <a:ext cx="3782624" cy="18792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Connettore a gomito 21">
            <a:extLst>
              <a:ext uri="{FF2B5EF4-FFF2-40B4-BE49-F238E27FC236}">
                <a16:creationId xmlns:a16="http://schemas.microsoft.com/office/drawing/2014/main" id="{91195453-401D-C0E5-1EC3-FFD80DD7F25B}"/>
              </a:ext>
            </a:extLst>
          </p:cNvPr>
          <p:cNvCxnSpPr>
            <a:stCxn id="10" idx="3"/>
            <a:endCxn id="14" idx="0"/>
          </p:cNvCxnSpPr>
          <p:nvPr/>
        </p:nvCxnSpPr>
        <p:spPr>
          <a:xfrm>
            <a:off x="6757266" y="4813981"/>
            <a:ext cx="3759859" cy="18792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54C8F924-A4D3-6D9B-3CAE-96A7B20CCFB6}"/>
              </a:ext>
            </a:extLst>
          </p:cNvPr>
          <p:cNvCxnSpPr>
            <a:stCxn id="10" idx="3"/>
            <a:endCxn id="13" idx="0"/>
          </p:cNvCxnSpPr>
          <p:nvPr/>
        </p:nvCxnSpPr>
        <p:spPr>
          <a:xfrm>
            <a:off x="6757266" y="4813981"/>
            <a:ext cx="933440" cy="18792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nettore a gomito 25">
            <a:extLst>
              <a:ext uri="{FF2B5EF4-FFF2-40B4-BE49-F238E27FC236}">
                <a16:creationId xmlns:a16="http://schemas.microsoft.com/office/drawing/2014/main" id="{A2D564AB-FA89-960A-C63F-A02E9FCA5FA9}"/>
              </a:ext>
            </a:extLst>
          </p:cNvPr>
          <p:cNvCxnSpPr>
            <a:stCxn id="10" idx="1"/>
            <a:endCxn id="12" idx="0"/>
          </p:cNvCxnSpPr>
          <p:nvPr/>
        </p:nvCxnSpPr>
        <p:spPr>
          <a:xfrm rot="10800000" flipV="1">
            <a:off x="4127783" y="4813980"/>
            <a:ext cx="956205" cy="190459"/>
          </a:xfrm>
          <a:prstGeom prst="bentConnector2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F6114FAA-0327-5FF2-05D0-7038A00C6CE3}"/>
              </a:ext>
            </a:extLst>
          </p:cNvPr>
          <p:cNvSpPr/>
          <p:nvPr/>
        </p:nvSpPr>
        <p:spPr>
          <a:xfrm>
            <a:off x="3048240" y="4584144"/>
            <a:ext cx="5536461" cy="130975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E29CB86A-767A-2396-EED0-6765C8DEF32C}"/>
              </a:ext>
            </a:extLst>
          </p:cNvPr>
          <p:cNvSpPr/>
          <p:nvPr/>
        </p:nvSpPr>
        <p:spPr>
          <a:xfrm flipH="1">
            <a:off x="6796710" y="5037953"/>
            <a:ext cx="1760411" cy="59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06A52C95-AC76-F6FE-D637-00011C09AE4B}"/>
              </a:ext>
            </a:extLst>
          </p:cNvPr>
          <p:cNvSpPr/>
          <p:nvPr/>
        </p:nvSpPr>
        <p:spPr>
          <a:xfrm flipH="1">
            <a:off x="3206207" y="5037953"/>
            <a:ext cx="1760411" cy="59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F35102C6-2A58-1DD0-6F9F-600E5B085E7B}"/>
              </a:ext>
            </a:extLst>
          </p:cNvPr>
          <p:cNvSpPr/>
          <p:nvPr/>
        </p:nvSpPr>
        <p:spPr>
          <a:xfrm flipH="1">
            <a:off x="9609359" y="5037953"/>
            <a:ext cx="1760411" cy="59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AA5A28FF-B56E-37D6-64C1-8418A88590B9}"/>
              </a:ext>
            </a:extLst>
          </p:cNvPr>
          <p:cNvSpPr/>
          <p:nvPr/>
        </p:nvSpPr>
        <p:spPr>
          <a:xfrm flipH="1">
            <a:off x="393100" y="5037953"/>
            <a:ext cx="1760411" cy="59237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055BF6CC-C68C-BBA7-01E3-4937131BA0FA}"/>
              </a:ext>
            </a:extLst>
          </p:cNvPr>
          <p:cNvSpPr/>
          <p:nvPr/>
        </p:nvSpPr>
        <p:spPr>
          <a:xfrm flipH="1">
            <a:off x="5111566" y="4636065"/>
            <a:ext cx="1645698" cy="374078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7E9918-E467-C7D1-BE65-C2D9B21C931B}"/>
              </a:ext>
            </a:extLst>
          </p:cNvPr>
          <p:cNvSpPr txBox="1"/>
          <p:nvPr/>
        </p:nvSpPr>
        <p:spPr>
          <a:xfrm>
            <a:off x="5420361" y="5887596"/>
            <a:ext cx="10179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rgbClr val="C00000"/>
                </a:solidFill>
              </a:rPr>
              <a:t>Servizio Gate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54D61A7-3AB4-C015-479E-BE0524775449}"/>
              </a:ext>
            </a:extLst>
          </p:cNvPr>
          <p:cNvSpPr txBox="1"/>
          <p:nvPr/>
        </p:nvSpPr>
        <p:spPr>
          <a:xfrm>
            <a:off x="9839373" y="5594274"/>
            <a:ext cx="1355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>
                <a:solidFill>
                  <a:srgbClr val="C00000"/>
                </a:solidFill>
              </a:rPr>
              <a:t>Km Linea</a:t>
            </a:r>
          </a:p>
          <a:p>
            <a:pPr algn="ctr"/>
            <a:r>
              <a:rPr lang="it-IT" sz="1200" b="1" dirty="0">
                <a:solidFill>
                  <a:srgbClr val="C00000"/>
                </a:solidFill>
              </a:rPr>
              <a:t>Asset Tremi</a:t>
            </a:r>
          </a:p>
          <a:p>
            <a:pPr algn="ctr"/>
            <a:r>
              <a:rPr lang="it-IT" sz="1200" b="1" dirty="0">
                <a:solidFill>
                  <a:srgbClr val="C00000"/>
                </a:solidFill>
              </a:rPr>
              <a:t>Località di servizio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ECAE570F-4643-C955-637F-5780DF1CB594}"/>
              </a:ext>
            </a:extLst>
          </p:cNvPr>
          <p:cNvSpPr txBox="1"/>
          <p:nvPr/>
        </p:nvSpPr>
        <p:spPr>
          <a:xfrm>
            <a:off x="623643" y="5564431"/>
            <a:ext cx="1355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b="1" dirty="0">
                <a:solidFill>
                  <a:srgbClr val="C00000"/>
                </a:solidFill>
              </a:rPr>
              <a:t>Km Linea</a:t>
            </a:r>
          </a:p>
          <a:p>
            <a:pPr algn="ctr"/>
            <a:r>
              <a:rPr lang="it-IT" sz="1200" b="1" dirty="0">
                <a:solidFill>
                  <a:srgbClr val="C00000"/>
                </a:solidFill>
              </a:rPr>
              <a:t>Asset Tremi</a:t>
            </a:r>
          </a:p>
          <a:p>
            <a:pPr algn="ctr"/>
            <a:r>
              <a:rPr lang="it-IT" sz="1200" b="1" dirty="0">
                <a:solidFill>
                  <a:srgbClr val="C00000"/>
                </a:solidFill>
              </a:rPr>
              <a:t>Località di servizio</a:t>
            </a:r>
          </a:p>
        </p:txBody>
      </p:sp>
    </p:spTree>
    <p:extLst>
      <p:ext uri="{BB962C8B-B14F-4D97-AF65-F5344CB8AC3E}">
        <p14:creationId xmlns:p14="http://schemas.microsoft.com/office/powerpoint/2010/main" val="20778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aster Presentazione FSI">
  <a:themeElements>
    <a:clrScheme name="FS">
      <a:dk1>
        <a:srgbClr val="000000"/>
      </a:dk1>
      <a:lt1>
        <a:srgbClr val="FFFFFF"/>
      </a:lt1>
      <a:dk2>
        <a:srgbClr val="DC002E"/>
      </a:dk2>
      <a:lt2>
        <a:srgbClr val="717073"/>
      </a:lt2>
      <a:accent1>
        <a:srgbClr val="DC002E"/>
      </a:accent1>
      <a:accent2>
        <a:srgbClr val="006666"/>
      </a:accent2>
      <a:accent3>
        <a:srgbClr val="004687"/>
      </a:accent3>
      <a:accent4>
        <a:srgbClr val="F8B322"/>
      </a:accent4>
      <a:accent5>
        <a:srgbClr val="00BE7D"/>
      </a:accent5>
      <a:accent6>
        <a:srgbClr val="5A068C"/>
      </a:accent6>
      <a:hlink>
        <a:srgbClr val="E01F38"/>
      </a:hlink>
      <a:folHlink>
        <a:srgbClr val="E01F3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830</Words>
  <Application>Microsoft Office PowerPoint</Application>
  <PresentationFormat>Widescreen</PresentationFormat>
  <Paragraphs>162</Paragraphs>
  <Slides>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Courier New</vt:lpstr>
      <vt:lpstr>Tema di Office</vt:lpstr>
      <vt:lpstr>2_Master Presentazione FSI</vt:lpstr>
      <vt:lpstr>Master Presentazione FSI</vt:lpstr>
      <vt:lpstr>Proposta riorganizzativa FS SEC   Presidio di Roma</vt:lpstr>
      <vt:lpstr>SETTORE GATE – ROMA TERMINI ATTUALE configurazione Gate</vt:lpstr>
      <vt:lpstr>SETTORE GATE – ROMA TERMINI NUOVA configurazione Gate</vt:lpstr>
      <vt:lpstr>SETTORE GATE – ROMA TERMINI VANTAGGI NUOVA configurazione Gate</vt:lpstr>
      <vt:lpstr>Modifica organizzativa – FS SEC – Presidio di ROMA Turni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Controllo accessi in area protetta Proposta nuova configurazione</dc:title>
  <dc:creator>RONCHETTA DENNIS</dc:creator>
  <cp:lastModifiedBy>SALA RIUNIONI FS SECURITY-2</cp:lastModifiedBy>
  <cp:revision>13</cp:revision>
  <dcterms:created xsi:type="dcterms:W3CDTF">2024-06-07T16:48:58Z</dcterms:created>
  <dcterms:modified xsi:type="dcterms:W3CDTF">2024-06-17T13:21:58Z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44a90e-04f7-4d21-b494-cfe49b26ce55_Enabled">
    <vt:lpwstr>true</vt:lpwstr>
  </property>
  <property fmtid="{D5CDD505-2E9C-101B-9397-08002B2CF9AE}" pid="3" name="MSIP_Label_8a44a90e-04f7-4d21-b494-cfe49b26ce55_SetDate">
    <vt:lpwstr>2024-06-10T14:30:30Z</vt:lpwstr>
  </property>
  <property fmtid="{D5CDD505-2E9C-101B-9397-08002B2CF9AE}" pid="4" name="MSIP_Label_8a44a90e-04f7-4d21-b494-cfe49b26ce55_Method">
    <vt:lpwstr>Privileged</vt:lpwstr>
  </property>
  <property fmtid="{D5CDD505-2E9C-101B-9397-08002B2CF9AE}" pid="5" name="MSIP_Label_8a44a90e-04f7-4d21-b494-cfe49b26ce55_Name">
    <vt:lpwstr>Internal use without footer</vt:lpwstr>
  </property>
  <property fmtid="{D5CDD505-2E9C-101B-9397-08002B2CF9AE}" pid="6" name="MSIP_Label_8a44a90e-04f7-4d21-b494-cfe49b26ce55_SiteId">
    <vt:lpwstr>4c8a6547-459a-4b75-a3dc-f66efe3e9c4e</vt:lpwstr>
  </property>
  <property fmtid="{D5CDD505-2E9C-101B-9397-08002B2CF9AE}" pid="7" name="MSIP_Label_8a44a90e-04f7-4d21-b494-cfe49b26ce55_ActionId">
    <vt:lpwstr>20ec168b-93aa-43d1-b6f3-c637622b73a9</vt:lpwstr>
  </property>
  <property fmtid="{D5CDD505-2E9C-101B-9397-08002B2CF9AE}" pid="8" name="MSIP_Label_8a44a90e-04f7-4d21-b494-cfe49b26ce55_ContentBits">
    <vt:lpwstr>0</vt:lpwstr>
  </property>
</Properties>
</file>